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31"/>
  </p:notesMasterIdLst>
  <p:handoutMasterIdLst>
    <p:handoutMasterId r:id="rId32"/>
  </p:handoutMasterIdLst>
  <p:sldIdLst>
    <p:sldId id="261" r:id="rId2"/>
    <p:sldId id="262" r:id="rId3"/>
    <p:sldId id="318" r:id="rId4"/>
    <p:sldId id="319" r:id="rId5"/>
    <p:sldId id="295" r:id="rId6"/>
    <p:sldId id="297" r:id="rId7"/>
    <p:sldId id="299" r:id="rId8"/>
    <p:sldId id="290" r:id="rId9"/>
    <p:sldId id="316" r:id="rId10"/>
    <p:sldId id="305" r:id="rId11"/>
    <p:sldId id="298" r:id="rId12"/>
    <p:sldId id="301" r:id="rId13"/>
    <p:sldId id="300" r:id="rId14"/>
    <p:sldId id="317" r:id="rId15"/>
    <p:sldId id="302" r:id="rId16"/>
    <p:sldId id="314" r:id="rId17"/>
    <p:sldId id="303" r:id="rId18"/>
    <p:sldId id="315" r:id="rId19"/>
    <p:sldId id="304" r:id="rId20"/>
    <p:sldId id="321" r:id="rId21"/>
    <p:sldId id="322" r:id="rId22"/>
    <p:sldId id="307" r:id="rId23"/>
    <p:sldId id="306" r:id="rId24"/>
    <p:sldId id="320" r:id="rId25"/>
    <p:sldId id="308" r:id="rId26"/>
    <p:sldId id="309" r:id="rId27"/>
    <p:sldId id="310" r:id="rId28"/>
    <p:sldId id="311" r:id="rId29"/>
    <p:sldId id="312"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99"/>
        </a:solidFill>
        <a:latin typeface="Arial" charset="0"/>
        <a:ea typeface="+mn-ea"/>
        <a:cs typeface="+mn-cs"/>
      </a:defRPr>
    </a:lvl1pPr>
    <a:lvl2pPr marL="457200" algn="l" rtl="0" eaLnBrk="0" fontAlgn="base" hangingPunct="0">
      <a:spcBef>
        <a:spcPct val="0"/>
      </a:spcBef>
      <a:spcAft>
        <a:spcPct val="0"/>
      </a:spcAft>
      <a:defRPr kern="1200">
        <a:solidFill>
          <a:srgbClr val="000099"/>
        </a:solidFill>
        <a:latin typeface="Arial" charset="0"/>
        <a:ea typeface="+mn-ea"/>
        <a:cs typeface="+mn-cs"/>
      </a:defRPr>
    </a:lvl2pPr>
    <a:lvl3pPr marL="914400" algn="l" rtl="0" eaLnBrk="0" fontAlgn="base" hangingPunct="0">
      <a:spcBef>
        <a:spcPct val="0"/>
      </a:spcBef>
      <a:spcAft>
        <a:spcPct val="0"/>
      </a:spcAft>
      <a:defRPr kern="1200">
        <a:solidFill>
          <a:srgbClr val="000099"/>
        </a:solidFill>
        <a:latin typeface="Arial" charset="0"/>
        <a:ea typeface="+mn-ea"/>
        <a:cs typeface="+mn-cs"/>
      </a:defRPr>
    </a:lvl3pPr>
    <a:lvl4pPr marL="1371600" algn="l" rtl="0" eaLnBrk="0" fontAlgn="base" hangingPunct="0">
      <a:spcBef>
        <a:spcPct val="0"/>
      </a:spcBef>
      <a:spcAft>
        <a:spcPct val="0"/>
      </a:spcAft>
      <a:defRPr kern="1200">
        <a:solidFill>
          <a:srgbClr val="000099"/>
        </a:solidFill>
        <a:latin typeface="Arial" charset="0"/>
        <a:ea typeface="+mn-ea"/>
        <a:cs typeface="+mn-cs"/>
      </a:defRPr>
    </a:lvl4pPr>
    <a:lvl5pPr marL="1828800" algn="l" rtl="0" eaLnBrk="0" fontAlgn="base" hangingPunct="0">
      <a:spcBef>
        <a:spcPct val="0"/>
      </a:spcBef>
      <a:spcAft>
        <a:spcPct val="0"/>
      </a:spcAft>
      <a:defRPr kern="1200">
        <a:solidFill>
          <a:srgbClr val="000099"/>
        </a:solidFill>
        <a:latin typeface="Arial" charset="0"/>
        <a:ea typeface="+mn-ea"/>
        <a:cs typeface="+mn-cs"/>
      </a:defRPr>
    </a:lvl5pPr>
    <a:lvl6pPr marL="2286000" algn="l" defTabSz="914400" rtl="0" eaLnBrk="1" latinLnBrk="0" hangingPunct="1">
      <a:defRPr kern="1200">
        <a:solidFill>
          <a:srgbClr val="000099"/>
        </a:solidFill>
        <a:latin typeface="Arial" charset="0"/>
        <a:ea typeface="+mn-ea"/>
        <a:cs typeface="+mn-cs"/>
      </a:defRPr>
    </a:lvl6pPr>
    <a:lvl7pPr marL="2743200" algn="l" defTabSz="914400" rtl="0" eaLnBrk="1" latinLnBrk="0" hangingPunct="1">
      <a:defRPr kern="1200">
        <a:solidFill>
          <a:srgbClr val="000099"/>
        </a:solidFill>
        <a:latin typeface="Arial" charset="0"/>
        <a:ea typeface="+mn-ea"/>
        <a:cs typeface="+mn-cs"/>
      </a:defRPr>
    </a:lvl7pPr>
    <a:lvl8pPr marL="3200400" algn="l" defTabSz="914400" rtl="0" eaLnBrk="1" latinLnBrk="0" hangingPunct="1">
      <a:defRPr kern="1200">
        <a:solidFill>
          <a:srgbClr val="000099"/>
        </a:solidFill>
        <a:latin typeface="Arial" charset="0"/>
        <a:ea typeface="+mn-ea"/>
        <a:cs typeface="+mn-cs"/>
      </a:defRPr>
    </a:lvl8pPr>
    <a:lvl9pPr marL="3657600" algn="l" defTabSz="914400" rtl="0" eaLnBrk="1" latinLnBrk="0" hangingPunct="1">
      <a:defRPr kern="1200">
        <a:solidFill>
          <a:srgbClr val="000099"/>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0066FF"/>
    <a:srgbClr val="FFCC00"/>
    <a:srgbClr val="000099"/>
    <a:srgbClr val="FF330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10B2E5-2617-47A4-9EB5-0BA7BA9D05E4}" v="107" dt="2022-09-26T10:07:06.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0" autoAdjust="0"/>
    <p:restoredTop sz="94711" autoAdjust="0"/>
  </p:normalViewPr>
  <p:slideViewPr>
    <p:cSldViewPr snapToGrid="0" showGuides="1">
      <p:cViewPr varScale="1">
        <p:scale>
          <a:sx n="107" d="100"/>
          <a:sy n="107" d="100"/>
        </p:scale>
        <p:origin x="153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ip Gallant" userId="26d5c5b775be91ad" providerId="LiveId" clId="{2410B2E5-2617-47A4-9EB5-0BA7BA9D05E4}"/>
    <pc:docChg chg="undo redo custSel addSld delSld modSld sldOrd">
      <pc:chgData name="Filip Gallant" userId="26d5c5b775be91ad" providerId="LiveId" clId="{2410B2E5-2617-47A4-9EB5-0BA7BA9D05E4}" dt="2022-09-27T13:23:38.385" v="3036" actId="5793"/>
      <pc:docMkLst>
        <pc:docMk/>
      </pc:docMkLst>
      <pc:sldChg chg="modSp mod">
        <pc:chgData name="Filip Gallant" userId="26d5c5b775be91ad" providerId="LiveId" clId="{2410B2E5-2617-47A4-9EB5-0BA7BA9D05E4}" dt="2022-09-25T20:05:30.913" v="108" actId="20577"/>
        <pc:sldMkLst>
          <pc:docMk/>
          <pc:sldMk cId="0" sldId="290"/>
        </pc:sldMkLst>
        <pc:spChg chg="mod">
          <ac:chgData name="Filip Gallant" userId="26d5c5b775be91ad" providerId="LiveId" clId="{2410B2E5-2617-47A4-9EB5-0BA7BA9D05E4}" dt="2022-09-25T20:05:30.913" v="108" actId="20577"/>
          <ac:spMkLst>
            <pc:docMk/>
            <pc:sldMk cId="0" sldId="290"/>
            <ac:spMk id="7172" creationId="{00000000-0000-0000-0000-000000000000}"/>
          </ac:spMkLst>
        </pc:spChg>
        <pc:spChg chg="mod">
          <ac:chgData name="Filip Gallant" userId="26d5c5b775be91ad" providerId="LiveId" clId="{2410B2E5-2617-47A4-9EB5-0BA7BA9D05E4}" dt="2022-09-25T20:01:29.442" v="56" actId="6549"/>
          <ac:spMkLst>
            <pc:docMk/>
            <pc:sldMk cId="0" sldId="290"/>
            <ac:spMk id="12291" creationId="{00000000-0000-0000-0000-000000000000}"/>
          </ac:spMkLst>
        </pc:spChg>
      </pc:sldChg>
      <pc:sldChg chg="delSp modSp mod">
        <pc:chgData name="Filip Gallant" userId="26d5c5b775be91ad" providerId="LiveId" clId="{2410B2E5-2617-47A4-9EB5-0BA7BA9D05E4}" dt="2022-09-26T08:42:58.358" v="1977" actId="1076"/>
        <pc:sldMkLst>
          <pc:docMk/>
          <pc:sldMk cId="0" sldId="295"/>
        </pc:sldMkLst>
        <pc:spChg chg="del mod">
          <ac:chgData name="Filip Gallant" userId="26d5c5b775be91ad" providerId="LiveId" clId="{2410B2E5-2617-47A4-9EB5-0BA7BA9D05E4}" dt="2022-09-26T08:42:42.742" v="1973" actId="478"/>
          <ac:spMkLst>
            <pc:docMk/>
            <pc:sldMk cId="0" sldId="295"/>
            <ac:spMk id="10242" creationId="{00000000-0000-0000-0000-000000000000}"/>
          </ac:spMkLst>
        </pc:spChg>
        <pc:spChg chg="del mod">
          <ac:chgData name="Filip Gallant" userId="26d5c5b775be91ad" providerId="LiveId" clId="{2410B2E5-2617-47A4-9EB5-0BA7BA9D05E4}" dt="2022-09-26T08:42:44.086" v="1974" actId="478"/>
          <ac:spMkLst>
            <pc:docMk/>
            <pc:sldMk cId="0" sldId="295"/>
            <ac:spMk id="10243" creationId="{00000000-0000-0000-0000-000000000000}"/>
          </ac:spMkLst>
        </pc:spChg>
        <pc:picChg chg="mod">
          <ac:chgData name="Filip Gallant" userId="26d5c5b775be91ad" providerId="LiveId" clId="{2410B2E5-2617-47A4-9EB5-0BA7BA9D05E4}" dt="2022-09-26T08:42:50.511" v="1976" actId="1076"/>
          <ac:picMkLst>
            <pc:docMk/>
            <pc:sldMk cId="0" sldId="295"/>
            <ac:picMk id="2" creationId="{076C2C4A-3FB2-BE45-6C08-B382351910E7}"/>
          </ac:picMkLst>
        </pc:picChg>
        <pc:picChg chg="mod">
          <ac:chgData name="Filip Gallant" userId="26d5c5b775be91ad" providerId="LiveId" clId="{2410B2E5-2617-47A4-9EB5-0BA7BA9D05E4}" dt="2022-09-26T08:42:58.358" v="1977" actId="1076"/>
          <ac:picMkLst>
            <pc:docMk/>
            <pc:sldMk cId="0" sldId="295"/>
            <ac:picMk id="10244" creationId="{00000000-0000-0000-0000-000000000000}"/>
          </ac:picMkLst>
        </pc:picChg>
      </pc:sldChg>
      <pc:sldChg chg="addSp delSp modSp mod ord modClrScheme chgLayout">
        <pc:chgData name="Filip Gallant" userId="26d5c5b775be91ad" providerId="LiveId" clId="{2410B2E5-2617-47A4-9EB5-0BA7BA9D05E4}" dt="2022-09-25T20:10:12.288" v="363" actId="1076"/>
        <pc:sldMkLst>
          <pc:docMk/>
          <pc:sldMk cId="0" sldId="299"/>
        </pc:sldMkLst>
        <pc:spChg chg="add mod ord">
          <ac:chgData name="Filip Gallant" userId="26d5c5b775be91ad" providerId="LiveId" clId="{2410B2E5-2617-47A4-9EB5-0BA7BA9D05E4}" dt="2022-09-25T20:08:30.462" v="257" actId="700"/>
          <ac:spMkLst>
            <pc:docMk/>
            <pc:sldMk cId="0" sldId="299"/>
            <ac:spMk id="2" creationId="{AB491D42-0C63-C026-520E-8F357052A6B2}"/>
          </ac:spMkLst>
        </pc:spChg>
        <pc:spChg chg="add del mod ord">
          <ac:chgData name="Filip Gallant" userId="26d5c5b775be91ad" providerId="LiveId" clId="{2410B2E5-2617-47A4-9EB5-0BA7BA9D05E4}" dt="2022-09-25T20:03:41.538" v="66" actId="478"/>
          <ac:spMkLst>
            <pc:docMk/>
            <pc:sldMk cId="0" sldId="299"/>
            <ac:spMk id="3" creationId="{50049883-D710-B372-9DD2-F188A3A01079}"/>
          </ac:spMkLst>
        </pc:spChg>
        <pc:spChg chg="add mod ord">
          <ac:chgData name="Filip Gallant" userId="26d5c5b775be91ad" providerId="LiveId" clId="{2410B2E5-2617-47A4-9EB5-0BA7BA9D05E4}" dt="2022-09-25T20:10:01.375" v="361" actId="14100"/>
          <ac:spMkLst>
            <pc:docMk/>
            <pc:sldMk cId="0" sldId="299"/>
            <ac:spMk id="4" creationId="{126069C9-F7D8-2ED7-80E8-0F3F6F8E365C}"/>
          </ac:spMkLst>
        </pc:spChg>
        <pc:spChg chg="mod ord">
          <ac:chgData name="Filip Gallant" userId="26d5c5b775be91ad" providerId="LiveId" clId="{2410B2E5-2617-47A4-9EB5-0BA7BA9D05E4}" dt="2022-09-25T20:08:30.462" v="257" actId="700"/>
          <ac:spMkLst>
            <pc:docMk/>
            <pc:sldMk cId="0" sldId="299"/>
            <ac:spMk id="13314" creationId="{00000000-0000-0000-0000-000000000000}"/>
          </ac:spMkLst>
        </pc:spChg>
        <pc:picChg chg="mod">
          <ac:chgData name="Filip Gallant" userId="26d5c5b775be91ad" providerId="LiveId" clId="{2410B2E5-2617-47A4-9EB5-0BA7BA9D05E4}" dt="2022-09-25T20:10:12.288" v="363" actId="1076"/>
          <ac:picMkLst>
            <pc:docMk/>
            <pc:sldMk cId="0" sldId="299"/>
            <ac:picMk id="13315" creationId="{00000000-0000-0000-0000-000000000000}"/>
          </ac:picMkLst>
        </pc:picChg>
      </pc:sldChg>
      <pc:sldChg chg="modSp mod">
        <pc:chgData name="Filip Gallant" userId="26d5c5b775be91ad" providerId="LiveId" clId="{2410B2E5-2617-47A4-9EB5-0BA7BA9D05E4}" dt="2022-09-25T20:19:10.607" v="529" actId="947"/>
        <pc:sldMkLst>
          <pc:docMk/>
          <pc:sldMk cId="0" sldId="301"/>
        </pc:sldMkLst>
        <pc:spChg chg="mod">
          <ac:chgData name="Filip Gallant" userId="26d5c5b775be91ad" providerId="LiveId" clId="{2410B2E5-2617-47A4-9EB5-0BA7BA9D05E4}" dt="2022-09-25T20:19:10.607" v="529" actId="947"/>
          <ac:spMkLst>
            <pc:docMk/>
            <pc:sldMk cId="0" sldId="301"/>
            <ac:spMk id="16386" creationId="{00000000-0000-0000-0000-000000000000}"/>
          </ac:spMkLst>
        </pc:spChg>
      </pc:sldChg>
      <pc:sldChg chg="modSp mod">
        <pc:chgData name="Filip Gallant" userId="26d5c5b775be91ad" providerId="LiveId" clId="{2410B2E5-2617-47A4-9EB5-0BA7BA9D05E4}" dt="2022-09-25T20:27:30.184" v="609" actId="255"/>
        <pc:sldMkLst>
          <pc:docMk/>
          <pc:sldMk cId="0" sldId="302"/>
        </pc:sldMkLst>
        <pc:spChg chg="mod">
          <ac:chgData name="Filip Gallant" userId="26d5c5b775be91ad" providerId="LiveId" clId="{2410B2E5-2617-47A4-9EB5-0BA7BA9D05E4}" dt="2022-09-25T20:27:30.184" v="609" actId="255"/>
          <ac:spMkLst>
            <pc:docMk/>
            <pc:sldMk cId="0" sldId="302"/>
            <ac:spMk id="18435" creationId="{00000000-0000-0000-0000-000000000000}"/>
          </ac:spMkLst>
        </pc:spChg>
      </pc:sldChg>
      <pc:sldChg chg="addSp delSp modSp mod">
        <pc:chgData name="Filip Gallant" userId="26d5c5b775be91ad" providerId="LiveId" clId="{2410B2E5-2617-47A4-9EB5-0BA7BA9D05E4}" dt="2022-09-25T20:40:19.135" v="884" actId="20577"/>
        <pc:sldMkLst>
          <pc:docMk/>
          <pc:sldMk cId="0" sldId="303"/>
        </pc:sldMkLst>
        <pc:spChg chg="add del">
          <ac:chgData name="Filip Gallant" userId="26d5c5b775be91ad" providerId="LiveId" clId="{2410B2E5-2617-47A4-9EB5-0BA7BA9D05E4}" dt="2022-09-25T20:38:31.512" v="849" actId="22"/>
          <ac:spMkLst>
            <pc:docMk/>
            <pc:sldMk cId="0" sldId="303"/>
            <ac:spMk id="3" creationId="{B1833E51-867F-57EB-62E8-130DC1CF7819}"/>
          </ac:spMkLst>
        </pc:spChg>
        <pc:spChg chg="mod">
          <ac:chgData name="Filip Gallant" userId="26d5c5b775be91ad" providerId="LiveId" clId="{2410B2E5-2617-47A4-9EB5-0BA7BA9D05E4}" dt="2022-09-25T20:40:19.135" v="884" actId="20577"/>
          <ac:spMkLst>
            <pc:docMk/>
            <pc:sldMk cId="0" sldId="303"/>
            <ac:spMk id="20482" creationId="{00000000-0000-0000-0000-000000000000}"/>
          </ac:spMkLst>
        </pc:spChg>
      </pc:sldChg>
      <pc:sldChg chg="modSp mod">
        <pc:chgData name="Filip Gallant" userId="26d5c5b775be91ad" providerId="LiveId" clId="{2410B2E5-2617-47A4-9EB5-0BA7BA9D05E4}" dt="2022-09-27T13:23:38.385" v="3036" actId="5793"/>
        <pc:sldMkLst>
          <pc:docMk/>
          <pc:sldMk cId="0" sldId="304"/>
        </pc:sldMkLst>
        <pc:spChg chg="mod">
          <ac:chgData name="Filip Gallant" userId="26d5c5b775be91ad" providerId="LiveId" clId="{2410B2E5-2617-47A4-9EB5-0BA7BA9D05E4}" dt="2022-09-27T13:23:38.385" v="3036" actId="5793"/>
          <ac:spMkLst>
            <pc:docMk/>
            <pc:sldMk cId="0" sldId="304"/>
            <ac:spMk id="22531" creationId="{00000000-0000-0000-0000-000000000000}"/>
          </ac:spMkLst>
        </pc:spChg>
      </pc:sldChg>
      <pc:sldChg chg="modSp mod">
        <pc:chgData name="Filip Gallant" userId="26d5c5b775be91ad" providerId="LiveId" clId="{2410B2E5-2617-47A4-9EB5-0BA7BA9D05E4}" dt="2022-09-25T20:15:59.857" v="523" actId="948"/>
        <pc:sldMkLst>
          <pc:docMk/>
          <pc:sldMk cId="0" sldId="305"/>
        </pc:sldMkLst>
        <pc:spChg chg="mod">
          <ac:chgData name="Filip Gallant" userId="26d5c5b775be91ad" providerId="LiveId" clId="{2410B2E5-2617-47A4-9EB5-0BA7BA9D05E4}" dt="2022-09-25T20:15:59.857" v="523" actId="948"/>
          <ac:spMkLst>
            <pc:docMk/>
            <pc:sldMk cId="0" sldId="305"/>
            <ac:spMk id="14339" creationId="{00000000-0000-0000-0000-000000000000}"/>
          </ac:spMkLst>
        </pc:spChg>
      </pc:sldChg>
      <pc:sldChg chg="modSp mod">
        <pc:chgData name="Filip Gallant" userId="26d5c5b775be91ad" providerId="LiveId" clId="{2410B2E5-2617-47A4-9EB5-0BA7BA9D05E4}" dt="2022-09-26T09:43:36.890" v="2376" actId="20577"/>
        <pc:sldMkLst>
          <pc:docMk/>
          <pc:sldMk cId="0" sldId="306"/>
        </pc:sldMkLst>
        <pc:spChg chg="mod">
          <ac:chgData name="Filip Gallant" userId="26d5c5b775be91ad" providerId="LiveId" clId="{2410B2E5-2617-47A4-9EB5-0BA7BA9D05E4}" dt="2022-09-26T09:43:36.890" v="2376" actId="20577"/>
          <ac:spMkLst>
            <pc:docMk/>
            <pc:sldMk cId="0" sldId="306"/>
            <ac:spMk id="25603" creationId="{00000000-0000-0000-0000-000000000000}"/>
          </ac:spMkLst>
        </pc:spChg>
      </pc:sldChg>
      <pc:sldChg chg="modSp mod">
        <pc:chgData name="Filip Gallant" userId="26d5c5b775be91ad" providerId="LiveId" clId="{2410B2E5-2617-47A4-9EB5-0BA7BA9D05E4}" dt="2022-09-26T08:56:13.438" v="2255" actId="207"/>
        <pc:sldMkLst>
          <pc:docMk/>
          <pc:sldMk cId="0" sldId="307"/>
        </pc:sldMkLst>
        <pc:spChg chg="mod">
          <ac:chgData name="Filip Gallant" userId="26d5c5b775be91ad" providerId="LiveId" clId="{2410B2E5-2617-47A4-9EB5-0BA7BA9D05E4}" dt="2022-09-26T08:56:13.438" v="2255" actId="207"/>
          <ac:spMkLst>
            <pc:docMk/>
            <pc:sldMk cId="0" sldId="307"/>
            <ac:spMk id="24579" creationId="{00000000-0000-0000-0000-000000000000}"/>
          </ac:spMkLst>
        </pc:spChg>
      </pc:sldChg>
      <pc:sldChg chg="modSp mod">
        <pc:chgData name="Filip Gallant" userId="26d5c5b775be91ad" providerId="LiveId" clId="{2410B2E5-2617-47A4-9EB5-0BA7BA9D05E4}" dt="2022-09-26T09:47:28.261" v="2629" actId="20577"/>
        <pc:sldMkLst>
          <pc:docMk/>
          <pc:sldMk cId="0" sldId="308"/>
        </pc:sldMkLst>
        <pc:spChg chg="mod">
          <ac:chgData name="Filip Gallant" userId="26d5c5b775be91ad" providerId="LiveId" clId="{2410B2E5-2617-47A4-9EB5-0BA7BA9D05E4}" dt="2022-09-26T09:47:28.261" v="2629" actId="20577"/>
          <ac:spMkLst>
            <pc:docMk/>
            <pc:sldMk cId="0" sldId="308"/>
            <ac:spMk id="26626" creationId="{00000000-0000-0000-0000-000000000000}"/>
          </ac:spMkLst>
        </pc:spChg>
      </pc:sldChg>
      <pc:sldChg chg="modSp mod">
        <pc:chgData name="Filip Gallant" userId="26d5c5b775be91ad" providerId="LiveId" clId="{2410B2E5-2617-47A4-9EB5-0BA7BA9D05E4}" dt="2022-09-26T09:47:05.365" v="2603" actId="20577"/>
        <pc:sldMkLst>
          <pc:docMk/>
          <pc:sldMk cId="0" sldId="309"/>
        </pc:sldMkLst>
        <pc:spChg chg="mod">
          <ac:chgData name="Filip Gallant" userId="26d5c5b775be91ad" providerId="LiveId" clId="{2410B2E5-2617-47A4-9EB5-0BA7BA9D05E4}" dt="2022-09-26T09:47:05.365" v="2603" actId="20577"/>
          <ac:spMkLst>
            <pc:docMk/>
            <pc:sldMk cId="0" sldId="309"/>
            <ac:spMk id="27651" creationId="{00000000-0000-0000-0000-000000000000}"/>
          </ac:spMkLst>
        </pc:spChg>
      </pc:sldChg>
      <pc:sldChg chg="modSp del mod">
        <pc:chgData name="Filip Gallant" userId="26d5c5b775be91ad" providerId="LiveId" clId="{2410B2E5-2617-47A4-9EB5-0BA7BA9D05E4}" dt="2022-09-26T10:08:57.737" v="3013" actId="47"/>
        <pc:sldMkLst>
          <pc:docMk/>
          <pc:sldMk cId="0" sldId="313"/>
        </pc:sldMkLst>
        <pc:spChg chg="mod">
          <ac:chgData name="Filip Gallant" userId="26d5c5b775be91ad" providerId="LiveId" clId="{2410B2E5-2617-47A4-9EB5-0BA7BA9D05E4}" dt="2022-09-26T09:59:37.399" v="2630" actId="20577"/>
          <ac:spMkLst>
            <pc:docMk/>
            <pc:sldMk cId="0" sldId="313"/>
            <ac:spMk id="23555" creationId="{00000000-0000-0000-0000-000000000000}"/>
          </ac:spMkLst>
        </pc:spChg>
      </pc:sldChg>
      <pc:sldChg chg="modSp mod">
        <pc:chgData name="Filip Gallant" userId="26d5c5b775be91ad" providerId="LiveId" clId="{2410B2E5-2617-47A4-9EB5-0BA7BA9D05E4}" dt="2022-09-25T20:28:05.304" v="617" actId="207"/>
        <pc:sldMkLst>
          <pc:docMk/>
          <pc:sldMk cId="0" sldId="314"/>
        </pc:sldMkLst>
        <pc:spChg chg="mod">
          <ac:chgData name="Filip Gallant" userId="26d5c5b775be91ad" providerId="LiveId" clId="{2410B2E5-2617-47A4-9EB5-0BA7BA9D05E4}" dt="2022-09-25T20:28:05.304" v="617" actId="207"/>
          <ac:spMkLst>
            <pc:docMk/>
            <pc:sldMk cId="0" sldId="314"/>
            <ac:spMk id="19459" creationId="{00000000-0000-0000-0000-000000000000}"/>
          </ac:spMkLst>
        </pc:spChg>
      </pc:sldChg>
      <pc:sldChg chg="modSp mod">
        <pc:chgData name="Filip Gallant" userId="26d5c5b775be91ad" providerId="LiveId" clId="{2410B2E5-2617-47A4-9EB5-0BA7BA9D05E4}" dt="2022-09-25T20:42:34.896" v="935" actId="20577"/>
        <pc:sldMkLst>
          <pc:docMk/>
          <pc:sldMk cId="0" sldId="315"/>
        </pc:sldMkLst>
        <pc:spChg chg="mod">
          <ac:chgData name="Filip Gallant" userId="26d5c5b775be91ad" providerId="LiveId" clId="{2410B2E5-2617-47A4-9EB5-0BA7BA9D05E4}" dt="2022-09-25T20:42:34.896" v="935" actId="20577"/>
          <ac:spMkLst>
            <pc:docMk/>
            <pc:sldMk cId="0" sldId="315"/>
            <ac:spMk id="21507" creationId="{00000000-0000-0000-0000-000000000000}"/>
          </ac:spMkLst>
        </pc:spChg>
      </pc:sldChg>
      <pc:sldChg chg="addSp delSp modSp add mod">
        <pc:chgData name="Filip Gallant" userId="26d5c5b775be91ad" providerId="LiveId" clId="{2410B2E5-2617-47A4-9EB5-0BA7BA9D05E4}" dt="2022-09-25T20:07:45.992" v="253" actId="6549"/>
        <pc:sldMkLst>
          <pc:docMk/>
          <pc:sldMk cId="1908610111" sldId="316"/>
        </pc:sldMkLst>
        <pc:spChg chg="add del mod">
          <ac:chgData name="Filip Gallant" userId="26d5c5b775be91ad" providerId="LiveId" clId="{2410B2E5-2617-47A4-9EB5-0BA7BA9D05E4}" dt="2022-09-25T20:05:40.594" v="110" actId="478"/>
          <ac:spMkLst>
            <pc:docMk/>
            <pc:sldMk cId="1908610111" sldId="316"/>
            <ac:spMk id="7172" creationId="{00000000-0000-0000-0000-000000000000}"/>
          </ac:spMkLst>
        </pc:spChg>
        <pc:spChg chg="mod">
          <ac:chgData name="Filip Gallant" userId="26d5c5b775be91ad" providerId="LiveId" clId="{2410B2E5-2617-47A4-9EB5-0BA7BA9D05E4}" dt="2022-09-25T20:07:45.992" v="253" actId="6549"/>
          <ac:spMkLst>
            <pc:docMk/>
            <pc:sldMk cId="1908610111" sldId="316"/>
            <ac:spMk id="12291" creationId="{00000000-0000-0000-0000-000000000000}"/>
          </ac:spMkLst>
        </pc:spChg>
      </pc:sldChg>
      <pc:sldChg chg="modSp new mod">
        <pc:chgData name="Filip Gallant" userId="26d5c5b775be91ad" providerId="LiveId" clId="{2410B2E5-2617-47A4-9EB5-0BA7BA9D05E4}" dt="2022-09-26T08:45:54.516" v="1979" actId="115"/>
        <pc:sldMkLst>
          <pc:docMk/>
          <pc:sldMk cId="4218160111" sldId="317"/>
        </pc:sldMkLst>
        <pc:spChg chg="mod">
          <ac:chgData name="Filip Gallant" userId="26d5c5b775be91ad" providerId="LiveId" clId="{2410B2E5-2617-47A4-9EB5-0BA7BA9D05E4}" dt="2022-09-26T08:45:54.516" v="1979" actId="115"/>
          <ac:spMkLst>
            <pc:docMk/>
            <pc:sldMk cId="4218160111" sldId="317"/>
            <ac:spMk id="2" creationId="{48F61101-B3E3-7318-E128-2C8EFC3B2B82}"/>
          </ac:spMkLst>
        </pc:spChg>
        <pc:spChg chg="mod">
          <ac:chgData name="Filip Gallant" userId="26d5c5b775be91ad" providerId="LiveId" clId="{2410B2E5-2617-47A4-9EB5-0BA7BA9D05E4}" dt="2022-09-25T20:48:09.150" v="1291" actId="255"/>
          <ac:spMkLst>
            <pc:docMk/>
            <pc:sldMk cId="4218160111" sldId="317"/>
            <ac:spMk id="3" creationId="{D7AF0C73-B41B-CD30-1CFE-CC1D42A89DE9}"/>
          </ac:spMkLst>
        </pc:spChg>
      </pc:sldChg>
      <pc:sldChg chg="addSp delSp modSp new mod ord chgLayout">
        <pc:chgData name="Filip Gallant" userId="26d5c5b775be91ad" providerId="LiveId" clId="{2410B2E5-2617-47A4-9EB5-0BA7BA9D05E4}" dt="2022-09-26T08:39:00.921" v="1769"/>
        <pc:sldMkLst>
          <pc:docMk/>
          <pc:sldMk cId="1630576967" sldId="318"/>
        </pc:sldMkLst>
        <pc:spChg chg="mod ord">
          <ac:chgData name="Filip Gallant" userId="26d5c5b775be91ad" providerId="LiveId" clId="{2410B2E5-2617-47A4-9EB5-0BA7BA9D05E4}" dt="2022-09-26T08:34:50.464" v="1350" actId="700"/>
          <ac:spMkLst>
            <pc:docMk/>
            <pc:sldMk cId="1630576967" sldId="318"/>
            <ac:spMk id="2" creationId="{3BF2381F-51E8-DA09-301C-15465364AE51}"/>
          </ac:spMkLst>
        </pc:spChg>
        <pc:spChg chg="del">
          <ac:chgData name="Filip Gallant" userId="26d5c5b775be91ad" providerId="LiveId" clId="{2410B2E5-2617-47A4-9EB5-0BA7BA9D05E4}" dt="2022-09-26T08:33:29.244" v="1338" actId="478"/>
          <ac:spMkLst>
            <pc:docMk/>
            <pc:sldMk cId="1630576967" sldId="318"/>
            <ac:spMk id="3" creationId="{41D1F62C-B1E6-58F2-9710-EF36CCBE57B4}"/>
          </ac:spMkLst>
        </pc:spChg>
        <pc:spChg chg="mod ord">
          <ac:chgData name="Filip Gallant" userId="26d5c5b775be91ad" providerId="LiveId" clId="{2410B2E5-2617-47A4-9EB5-0BA7BA9D05E4}" dt="2022-09-26T08:34:50.464" v="1350" actId="700"/>
          <ac:spMkLst>
            <pc:docMk/>
            <pc:sldMk cId="1630576967" sldId="318"/>
            <ac:spMk id="4" creationId="{F3C56DC3-E92F-B243-7E88-B1DB2DD73C72}"/>
          </ac:spMkLst>
        </pc:spChg>
        <pc:spChg chg="add mod ord">
          <ac:chgData name="Filip Gallant" userId="26d5c5b775be91ad" providerId="LiveId" clId="{2410B2E5-2617-47A4-9EB5-0BA7BA9D05E4}" dt="2022-09-26T08:37:00.279" v="1762" actId="6549"/>
          <ac:spMkLst>
            <pc:docMk/>
            <pc:sldMk cId="1630576967" sldId="318"/>
            <ac:spMk id="6" creationId="{BE38A6DE-06D9-798C-BCC8-CCFBD0E07048}"/>
          </ac:spMkLst>
        </pc:spChg>
        <pc:picChg chg="add mod modCrop">
          <ac:chgData name="Filip Gallant" userId="26d5c5b775be91ad" providerId="LiveId" clId="{2410B2E5-2617-47A4-9EB5-0BA7BA9D05E4}" dt="2022-09-26T08:38:06.327" v="1767" actId="1076"/>
          <ac:picMkLst>
            <pc:docMk/>
            <pc:sldMk cId="1630576967" sldId="318"/>
            <ac:picMk id="5" creationId="{FE4C0BB4-D043-A50E-F8AA-7CF7AAA2C0DC}"/>
          </ac:picMkLst>
        </pc:picChg>
      </pc:sldChg>
      <pc:sldChg chg="addSp delSp modSp new mod chgLayout">
        <pc:chgData name="Filip Gallant" userId="26d5c5b775be91ad" providerId="LiveId" clId="{2410B2E5-2617-47A4-9EB5-0BA7BA9D05E4}" dt="2022-09-26T08:42:12.942" v="1970" actId="1076"/>
        <pc:sldMkLst>
          <pc:docMk/>
          <pc:sldMk cId="2347126410" sldId="319"/>
        </pc:sldMkLst>
        <pc:spChg chg="del">
          <ac:chgData name="Filip Gallant" userId="26d5c5b775be91ad" providerId="LiveId" clId="{2410B2E5-2617-47A4-9EB5-0BA7BA9D05E4}" dt="2022-09-26T08:39:13.040" v="1771" actId="700"/>
          <ac:spMkLst>
            <pc:docMk/>
            <pc:sldMk cId="2347126410" sldId="319"/>
            <ac:spMk id="2" creationId="{030FFEC2-D468-E16B-041D-BDFA72FE3E6E}"/>
          </ac:spMkLst>
        </pc:spChg>
        <pc:spChg chg="del">
          <ac:chgData name="Filip Gallant" userId="26d5c5b775be91ad" providerId="LiveId" clId="{2410B2E5-2617-47A4-9EB5-0BA7BA9D05E4}" dt="2022-09-26T08:39:13.040" v="1771" actId="700"/>
          <ac:spMkLst>
            <pc:docMk/>
            <pc:sldMk cId="2347126410" sldId="319"/>
            <ac:spMk id="3" creationId="{5FA0064E-E188-133E-A53A-607CDA736E53}"/>
          </ac:spMkLst>
        </pc:spChg>
        <pc:spChg chg="mod ord">
          <ac:chgData name="Filip Gallant" userId="26d5c5b775be91ad" providerId="LiveId" clId="{2410B2E5-2617-47A4-9EB5-0BA7BA9D05E4}" dt="2022-09-26T08:40:38.686" v="1818" actId="700"/>
          <ac:spMkLst>
            <pc:docMk/>
            <pc:sldMk cId="2347126410" sldId="319"/>
            <ac:spMk id="4" creationId="{94066EDD-0B0B-2FC1-0D44-07D7AE1244A1}"/>
          </ac:spMkLst>
        </pc:spChg>
        <pc:spChg chg="add mod ord">
          <ac:chgData name="Filip Gallant" userId="26d5c5b775be91ad" providerId="LiveId" clId="{2410B2E5-2617-47A4-9EB5-0BA7BA9D05E4}" dt="2022-09-26T08:40:38.686" v="1818" actId="700"/>
          <ac:spMkLst>
            <pc:docMk/>
            <pc:sldMk cId="2347126410" sldId="319"/>
            <ac:spMk id="5" creationId="{AF2F32E0-4611-EE25-A3D9-7F357A098926}"/>
          </ac:spMkLst>
        </pc:spChg>
        <pc:spChg chg="add del mod ord">
          <ac:chgData name="Filip Gallant" userId="26d5c5b775be91ad" providerId="LiveId" clId="{2410B2E5-2617-47A4-9EB5-0BA7BA9D05E4}" dt="2022-09-26T08:40:04.245" v="1814"/>
          <ac:spMkLst>
            <pc:docMk/>
            <pc:sldMk cId="2347126410" sldId="319"/>
            <ac:spMk id="6" creationId="{04153194-6B21-DF6D-9D94-2E3EBDBBC8CC}"/>
          </ac:spMkLst>
        </pc:spChg>
        <pc:spChg chg="add mod">
          <ac:chgData name="Filip Gallant" userId="26d5c5b775be91ad" providerId="LiveId" clId="{2410B2E5-2617-47A4-9EB5-0BA7BA9D05E4}" dt="2022-09-26T08:41:46.583" v="1968" actId="20577"/>
          <ac:spMkLst>
            <pc:docMk/>
            <pc:sldMk cId="2347126410" sldId="319"/>
            <ac:spMk id="8" creationId="{0B77DA9A-DA22-DD1E-EC4F-BFD7F324EA6B}"/>
          </ac:spMkLst>
        </pc:spChg>
        <pc:picChg chg="add del mod ord">
          <ac:chgData name="Filip Gallant" userId="26d5c5b775be91ad" providerId="LiveId" clId="{2410B2E5-2617-47A4-9EB5-0BA7BA9D05E4}" dt="2022-09-26T08:40:44.598" v="1819" actId="478"/>
          <ac:picMkLst>
            <pc:docMk/>
            <pc:sldMk cId="2347126410" sldId="319"/>
            <ac:picMk id="7" creationId="{C93ACE4F-3A07-C258-987E-9C35FFC2A962}"/>
          </ac:picMkLst>
        </pc:picChg>
        <pc:picChg chg="add mod">
          <ac:chgData name="Filip Gallant" userId="26d5c5b775be91ad" providerId="LiveId" clId="{2410B2E5-2617-47A4-9EB5-0BA7BA9D05E4}" dt="2022-09-26T08:42:12.942" v="1970" actId="1076"/>
          <ac:picMkLst>
            <pc:docMk/>
            <pc:sldMk cId="2347126410" sldId="319"/>
            <ac:picMk id="9" creationId="{39229121-7930-AB0B-0C30-F4284EE09293}"/>
          </ac:picMkLst>
        </pc:picChg>
      </pc:sldChg>
      <pc:sldChg chg="modSp new mod">
        <pc:chgData name="Filip Gallant" userId="26d5c5b775be91ad" providerId="LiveId" clId="{2410B2E5-2617-47A4-9EB5-0BA7BA9D05E4}" dt="2022-09-26T09:44:27.526" v="2440" actId="20577"/>
        <pc:sldMkLst>
          <pc:docMk/>
          <pc:sldMk cId="1999756512" sldId="320"/>
        </pc:sldMkLst>
        <pc:spChg chg="mod">
          <ac:chgData name="Filip Gallant" userId="26d5c5b775be91ad" providerId="LiveId" clId="{2410B2E5-2617-47A4-9EB5-0BA7BA9D05E4}" dt="2022-09-26T09:42:28.245" v="2275" actId="20577"/>
          <ac:spMkLst>
            <pc:docMk/>
            <pc:sldMk cId="1999756512" sldId="320"/>
            <ac:spMk id="2" creationId="{B4437092-7E84-B6D6-96A8-B6EB6D06CAE1}"/>
          </ac:spMkLst>
        </pc:spChg>
        <pc:spChg chg="mod">
          <ac:chgData name="Filip Gallant" userId="26d5c5b775be91ad" providerId="LiveId" clId="{2410B2E5-2617-47A4-9EB5-0BA7BA9D05E4}" dt="2022-09-26T09:44:27.526" v="2440" actId="20577"/>
          <ac:spMkLst>
            <pc:docMk/>
            <pc:sldMk cId="1999756512" sldId="320"/>
            <ac:spMk id="3" creationId="{3B990613-7520-3756-D347-CC41E9E372DB}"/>
          </ac:spMkLst>
        </pc:spChg>
      </pc:sldChg>
      <pc:sldChg chg="modSp add mod">
        <pc:chgData name="Filip Gallant" userId="26d5c5b775be91ad" providerId="LiveId" clId="{2410B2E5-2617-47A4-9EB5-0BA7BA9D05E4}" dt="2022-09-26T10:08:44.121" v="3012" actId="20577"/>
        <pc:sldMkLst>
          <pc:docMk/>
          <pc:sldMk cId="4140181336" sldId="321"/>
        </pc:sldMkLst>
        <pc:spChg chg="mod">
          <ac:chgData name="Filip Gallant" userId="26d5c5b775be91ad" providerId="LiveId" clId="{2410B2E5-2617-47A4-9EB5-0BA7BA9D05E4}" dt="2022-09-26T10:06:52.775" v="2990" actId="1035"/>
          <ac:spMkLst>
            <pc:docMk/>
            <pc:sldMk cId="4140181336" sldId="321"/>
            <ac:spMk id="23554" creationId="{00000000-0000-0000-0000-000000000000}"/>
          </ac:spMkLst>
        </pc:spChg>
        <pc:spChg chg="mod">
          <ac:chgData name="Filip Gallant" userId="26d5c5b775be91ad" providerId="LiveId" clId="{2410B2E5-2617-47A4-9EB5-0BA7BA9D05E4}" dt="2022-09-26T10:08:44.121" v="3012" actId="20577"/>
          <ac:spMkLst>
            <pc:docMk/>
            <pc:sldMk cId="4140181336" sldId="321"/>
            <ac:spMk id="23555" creationId="{00000000-0000-0000-0000-000000000000}"/>
          </ac:spMkLst>
        </pc:spChg>
      </pc:sldChg>
      <pc:sldChg chg="modSp new mod">
        <pc:chgData name="Filip Gallant" userId="26d5c5b775be91ad" providerId="LiveId" clId="{2410B2E5-2617-47A4-9EB5-0BA7BA9D05E4}" dt="2022-09-26T10:08:24.293" v="3008" actId="20577"/>
        <pc:sldMkLst>
          <pc:docMk/>
          <pc:sldMk cId="742763726" sldId="322"/>
        </pc:sldMkLst>
        <pc:spChg chg="mod">
          <ac:chgData name="Filip Gallant" userId="26d5c5b775be91ad" providerId="LiveId" clId="{2410B2E5-2617-47A4-9EB5-0BA7BA9D05E4}" dt="2022-09-26T10:07:57.710" v="3003" actId="122"/>
          <ac:spMkLst>
            <pc:docMk/>
            <pc:sldMk cId="742763726" sldId="322"/>
            <ac:spMk id="2" creationId="{6C490736-C405-CDC7-9210-DEC66360294B}"/>
          </ac:spMkLst>
        </pc:spChg>
        <pc:spChg chg="mod">
          <ac:chgData name="Filip Gallant" userId="26d5c5b775be91ad" providerId="LiveId" clId="{2410B2E5-2617-47A4-9EB5-0BA7BA9D05E4}" dt="2022-09-26T10:08:24.293" v="3008" actId="20577"/>
          <ac:spMkLst>
            <pc:docMk/>
            <pc:sldMk cId="742763726" sldId="322"/>
            <ac:spMk id="3" creationId="{BF3638DB-656C-5A43-27EF-5E186EC11AE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r>
              <a:rPr lang="en-US"/>
              <a:t>Nelos Presentatie - Verantwoordelijke uitgever : EDIT sectie</a:t>
            </a:r>
          </a:p>
        </p:txBody>
      </p:sp>
      <p:sp>
        <p:nvSpPr>
          <p:cNvPr id="3686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r>
              <a:rPr lang="en-US"/>
              <a:t>datum &amp; versie (verander in  "header and footer" onder view)</a:t>
            </a:r>
          </a:p>
        </p:txBody>
      </p:sp>
      <p:sp>
        <p:nvSpPr>
          <p:cNvPr id="3686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r>
              <a:rPr lang="en-US"/>
              <a:t>titel (verander in  "header and footer" onder view)</a:t>
            </a:r>
          </a:p>
        </p:txBody>
      </p:sp>
      <p:sp>
        <p:nvSpPr>
          <p:cNvPr id="3686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80A0509D-075E-43C4-8449-581521AF45D5}" type="slidenum">
              <a:rPr lang="en-US"/>
              <a:pPr>
                <a:defRPr/>
              </a:pPr>
              <a:t>‹nr.›</a:t>
            </a:fld>
            <a:endParaRPr lang="en-US"/>
          </a:p>
        </p:txBody>
      </p:sp>
    </p:spTree>
    <p:extLst>
      <p:ext uri="{BB962C8B-B14F-4D97-AF65-F5344CB8AC3E}">
        <p14:creationId xmlns:p14="http://schemas.microsoft.com/office/powerpoint/2010/main" val="3429714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r>
              <a:rPr lang="en-US"/>
              <a:t>Nelos Presentatie - Verantwoordelijke uitgever : EDIT sectie</a:t>
            </a:r>
          </a:p>
        </p:txBody>
      </p:sp>
      <p:sp>
        <p:nvSpPr>
          <p:cNvPr id="348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r>
              <a:rPr lang="en-US"/>
              <a:t>datum &amp; versie (verander in  "header and footer" onder view)</a:t>
            </a:r>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r>
              <a:rPr lang="en-US"/>
              <a:t>titel (verander in  "header and footer" onder view)</a:t>
            </a:r>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9879D864-A170-4656-AA8A-56C160ACEF37}" type="slidenum">
              <a:rPr lang="en-US"/>
              <a:pPr>
                <a:defRPr/>
              </a:pPr>
              <a:t>‹nr.›</a:t>
            </a:fld>
            <a:endParaRPr lang="en-US"/>
          </a:p>
        </p:txBody>
      </p:sp>
    </p:spTree>
    <p:extLst>
      <p:ext uri="{BB962C8B-B14F-4D97-AF65-F5344CB8AC3E}">
        <p14:creationId xmlns:p14="http://schemas.microsoft.com/office/powerpoint/2010/main" val="2696513367"/>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r>
              <a:rPr lang="en-US">
                <a:solidFill>
                  <a:schemeClr val="tx1"/>
                </a:solidFill>
              </a:rPr>
              <a:t>Nelos Presentatie - Verantwoordelijke uitgever : EDIT sectie</a:t>
            </a:r>
          </a:p>
        </p:txBody>
      </p:sp>
      <p:sp>
        <p:nvSpPr>
          <p:cNvPr id="32771" name="Rectangle 3"/>
          <p:cNvSpPr>
            <a:spLocks noGrp="1" noChangeArrowheads="1"/>
          </p:cNvSpPr>
          <p:nvPr>
            <p:ph type="dt" sz="quarter" idx="1"/>
          </p:nvPr>
        </p:nvSpPr>
        <p:spPr>
          <a:noFill/>
        </p:spPr>
        <p:txBody>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r>
              <a:rPr lang="en-US">
                <a:solidFill>
                  <a:schemeClr val="tx1"/>
                </a:solidFill>
              </a:rPr>
              <a:t>datum &amp; versie (verander in  "header and footer" onder view)</a:t>
            </a:r>
          </a:p>
        </p:txBody>
      </p:sp>
      <p:sp>
        <p:nvSpPr>
          <p:cNvPr id="32772" name="Rectangle 6"/>
          <p:cNvSpPr>
            <a:spLocks noGrp="1" noChangeArrowheads="1"/>
          </p:cNvSpPr>
          <p:nvPr>
            <p:ph type="ftr" sz="quarter" idx="4"/>
          </p:nvPr>
        </p:nvSpPr>
        <p:spPr>
          <a:noFill/>
        </p:spPr>
        <p:txBody>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r>
              <a:rPr lang="en-US">
                <a:solidFill>
                  <a:schemeClr val="tx1"/>
                </a:solidFill>
              </a:rPr>
              <a:t>titel (verander in  "header and footer" onder view)</a:t>
            </a:r>
          </a:p>
        </p:txBody>
      </p:sp>
      <p:sp>
        <p:nvSpPr>
          <p:cNvPr id="32773" name="Rectangle 7"/>
          <p:cNvSpPr>
            <a:spLocks noGrp="1" noChangeArrowheads="1"/>
          </p:cNvSpPr>
          <p:nvPr>
            <p:ph type="sldNum" sz="quarter" idx="5"/>
          </p:nvPr>
        </p:nvSpPr>
        <p:spPr>
          <a:noFill/>
        </p:spPr>
        <p:txBody>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AAD8E4FE-A25A-43F0-AE1D-BF42DE969A9C}" type="slidenum">
              <a:rPr lang="en-US" smtClean="0">
                <a:solidFill>
                  <a:schemeClr val="tx1"/>
                </a:solidFill>
              </a:rPr>
              <a:pPr/>
              <a:t>1</a:t>
            </a:fld>
            <a:endParaRPr lang="en-US">
              <a:solidFill>
                <a:schemeClr val="tx1"/>
              </a:solidFill>
            </a:endParaRPr>
          </a:p>
        </p:txBody>
      </p:sp>
      <p:sp>
        <p:nvSpPr>
          <p:cNvPr id="32774" name="Rectangle 2"/>
          <p:cNvSpPr>
            <a:spLocks noGrp="1" noRot="1" noChangeAspect="1" noChangeArrowheads="1" noTextEdit="1"/>
          </p:cNvSpPr>
          <p:nvPr>
            <p:ph type="sldImg"/>
          </p:nvPr>
        </p:nvSpPr>
        <p:spPr>
          <a:ln/>
        </p:spPr>
      </p:sp>
      <p:sp>
        <p:nvSpPr>
          <p:cNvPr id="32775" name="Rectangle 3"/>
          <p:cNvSpPr>
            <a:spLocks noGrp="1" noChangeArrowheads="1"/>
          </p:cNvSpPr>
          <p:nvPr>
            <p:ph type="body" idx="1"/>
          </p:nvPr>
        </p:nvSpPr>
        <p:spPr>
          <a:noFill/>
        </p:spPr>
        <p:txBody>
          <a:bodyPr/>
          <a:lstStyle/>
          <a:p>
            <a:pPr eaLnBrk="1" hangingPunct="1"/>
            <a:endParaRPr lang="nl-NL"/>
          </a:p>
        </p:txBody>
      </p:sp>
    </p:spTree>
    <p:extLst>
      <p:ext uri="{BB962C8B-B14F-4D97-AF65-F5344CB8AC3E}">
        <p14:creationId xmlns:p14="http://schemas.microsoft.com/office/powerpoint/2010/main" val="512043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2">
        <a:schemeClr val="bg2"/>
      </p:bgRef>
    </p:bg>
    <p:spTree>
      <p:nvGrpSpPr>
        <p:cNvPr id="1" name=""/>
        <p:cNvGrpSpPr/>
        <p:nvPr/>
      </p:nvGrpSpPr>
      <p:grpSpPr>
        <a:xfrm>
          <a:off x="0" y="0"/>
          <a:ext cx="0" cy="0"/>
          <a:chOff x="0" y="0"/>
          <a:chExt cx="0" cy="0"/>
        </a:xfrm>
      </p:grpSpPr>
      <p:sp>
        <p:nvSpPr>
          <p:cNvPr id="4" name="Vrije v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5" name="Vrije v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9" name="Titel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solidFill>
                  <a:srgbClr val="FFC000"/>
                </a:solidFill>
                <a:effectLst/>
              </a:defRPr>
            </a:lvl1pPr>
          </a:lstStyle>
          <a:p>
            <a:r>
              <a:rPr lang="nl-NL" dirty="0"/>
              <a:t>Klik om de stijl te bewerken</a:t>
            </a:r>
            <a:endParaRPr lang="en-US" dirty="0"/>
          </a:p>
        </p:txBody>
      </p:sp>
      <p:sp>
        <p:nvSpPr>
          <p:cNvPr id="17" name="Ondertitel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nl-NL" dirty="0"/>
              <a:t>Klik om de ondertitelstijl van het model te bewerken</a:t>
            </a:r>
            <a:endParaRPr lang="en-US" dirty="0"/>
          </a:p>
        </p:txBody>
      </p:sp>
      <p:sp>
        <p:nvSpPr>
          <p:cNvPr id="6" name="Tijdelijke aanduiding voor datum 29"/>
          <p:cNvSpPr>
            <a:spLocks noGrp="1"/>
          </p:cNvSpPr>
          <p:nvPr>
            <p:ph type="dt" sz="half" idx="10"/>
          </p:nvPr>
        </p:nvSpPr>
        <p:spPr/>
        <p:txBody>
          <a:bodyPr/>
          <a:lstStyle>
            <a:lvl1pPr>
              <a:defRPr/>
            </a:lvl1pPr>
          </a:lstStyle>
          <a:p>
            <a:pPr>
              <a:defRPr/>
            </a:pPr>
            <a:fld id="{2A85763C-F4C7-4A70-A5DA-E1DA81F5D18A}" type="datetimeFigureOut">
              <a:rPr lang="en-US"/>
              <a:pPr>
                <a:defRPr/>
              </a:pPr>
              <a:t>9/27/2022</a:t>
            </a:fld>
            <a:endParaRPr lang="en-US"/>
          </a:p>
        </p:txBody>
      </p:sp>
      <p:sp>
        <p:nvSpPr>
          <p:cNvPr id="7" name="Tijdelijke aanduiding voor voettekst 18"/>
          <p:cNvSpPr>
            <a:spLocks noGrp="1"/>
          </p:cNvSpPr>
          <p:nvPr>
            <p:ph type="ftr" sz="quarter" idx="11"/>
          </p:nvPr>
        </p:nvSpPr>
        <p:spPr/>
        <p:txBody>
          <a:bodyPr/>
          <a:lstStyle>
            <a:lvl1pPr>
              <a:defRPr/>
            </a:lvl1pPr>
          </a:lstStyle>
          <a:p>
            <a:pPr>
              <a:defRPr/>
            </a:pPr>
            <a:endParaRPr lang="en-US"/>
          </a:p>
        </p:txBody>
      </p:sp>
      <p:sp>
        <p:nvSpPr>
          <p:cNvPr id="8" name="Tijdelijke aanduiding voor dianummer 26"/>
          <p:cNvSpPr>
            <a:spLocks noGrp="1"/>
          </p:cNvSpPr>
          <p:nvPr>
            <p:ph type="sldNum" sz="quarter" idx="12"/>
          </p:nvPr>
        </p:nvSpPr>
        <p:spPr/>
        <p:txBody>
          <a:bodyPr/>
          <a:lstStyle>
            <a:lvl1pPr>
              <a:defRPr/>
            </a:lvl1pPr>
          </a:lstStyle>
          <a:p>
            <a:pPr>
              <a:defRPr/>
            </a:pPr>
            <a:fld id="{AAA3107C-7436-4D9A-AF7A-2837FA4294DB}" type="slidenum">
              <a:rPr lang="en-US"/>
              <a:pPr>
                <a:defRPr/>
              </a:pPr>
              <a:t>‹nr.›</a:t>
            </a:fld>
            <a:endParaRPr lang="en-US"/>
          </a:p>
        </p:txBody>
      </p:sp>
    </p:spTree>
    <p:extLst>
      <p:ext uri="{BB962C8B-B14F-4D97-AF65-F5344CB8AC3E}">
        <p14:creationId xmlns:p14="http://schemas.microsoft.com/office/powerpoint/2010/main" val="414640341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C8601590-1E4B-447C-9B4B-09B1D5A9647E}" type="datetimeFigureOut">
              <a:rPr lang="en-US"/>
              <a:pPr>
                <a:defRPr/>
              </a:pPr>
              <a:t>9/27/2022</a:t>
            </a:fld>
            <a:endParaRPr lang="en-US"/>
          </a:p>
        </p:txBody>
      </p:sp>
      <p:sp>
        <p:nvSpPr>
          <p:cNvPr id="5" name="Tijdelijke aanduiding voor voettekst 21"/>
          <p:cNvSpPr>
            <a:spLocks noGrp="1"/>
          </p:cNvSpPr>
          <p:nvPr>
            <p:ph type="ftr" sz="quarter" idx="11"/>
          </p:nvPr>
        </p:nvSpPr>
        <p:spPr/>
        <p:txBody>
          <a:bodyPr/>
          <a:lstStyle>
            <a:lvl1pPr>
              <a:defRPr/>
            </a:lvl1pPr>
          </a:lstStyle>
          <a:p>
            <a:pPr>
              <a:defRPr/>
            </a:pPr>
            <a:endParaRPr lang="en-US"/>
          </a:p>
        </p:txBody>
      </p:sp>
      <p:sp>
        <p:nvSpPr>
          <p:cNvPr id="6" name="Tijdelijke aanduiding voor dianummer 17"/>
          <p:cNvSpPr>
            <a:spLocks noGrp="1"/>
          </p:cNvSpPr>
          <p:nvPr>
            <p:ph type="sldNum" sz="quarter" idx="12"/>
          </p:nvPr>
        </p:nvSpPr>
        <p:spPr/>
        <p:txBody>
          <a:bodyPr/>
          <a:lstStyle>
            <a:lvl1pPr>
              <a:defRPr/>
            </a:lvl1pPr>
          </a:lstStyle>
          <a:p>
            <a:pPr>
              <a:defRPr/>
            </a:pPr>
            <a:fld id="{6DCD34A4-3A02-4BB0-A324-B3C0A3499DF6}" type="slidenum">
              <a:rPr lang="nl-BE"/>
              <a:pPr>
                <a:defRPr/>
              </a:pPr>
              <a:t>‹nr.›</a:t>
            </a:fld>
            <a:endParaRPr lang="nl-BE"/>
          </a:p>
        </p:txBody>
      </p:sp>
    </p:spTree>
    <p:extLst>
      <p:ext uri="{BB962C8B-B14F-4D97-AF65-F5344CB8AC3E}">
        <p14:creationId xmlns:p14="http://schemas.microsoft.com/office/powerpoint/2010/main" val="3117695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endParaRPr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784A439D-5FA3-41FD-933C-A3917F15720D}" type="datetimeFigureOut">
              <a:rPr lang="en-US"/>
              <a:pPr>
                <a:defRPr/>
              </a:pPr>
              <a:t>9/27/2022</a:t>
            </a:fld>
            <a:endParaRPr lang="en-US"/>
          </a:p>
        </p:txBody>
      </p:sp>
      <p:sp>
        <p:nvSpPr>
          <p:cNvPr id="5" name="Tijdelijke aanduiding voor voettekst 21"/>
          <p:cNvSpPr>
            <a:spLocks noGrp="1"/>
          </p:cNvSpPr>
          <p:nvPr>
            <p:ph type="ftr" sz="quarter" idx="11"/>
          </p:nvPr>
        </p:nvSpPr>
        <p:spPr/>
        <p:txBody>
          <a:bodyPr/>
          <a:lstStyle>
            <a:lvl1pPr>
              <a:defRPr/>
            </a:lvl1pPr>
          </a:lstStyle>
          <a:p>
            <a:pPr>
              <a:defRPr/>
            </a:pPr>
            <a:endParaRPr lang="en-US"/>
          </a:p>
        </p:txBody>
      </p:sp>
      <p:sp>
        <p:nvSpPr>
          <p:cNvPr id="6" name="Tijdelijke aanduiding voor dianummer 17"/>
          <p:cNvSpPr>
            <a:spLocks noGrp="1"/>
          </p:cNvSpPr>
          <p:nvPr>
            <p:ph type="sldNum" sz="quarter" idx="12"/>
          </p:nvPr>
        </p:nvSpPr>
        <p:spPr/>
        <p:txBody>
          <a:bodyPr/>
          <a:lstStyle>
            <a:lvl1pPr>
              <a:defRPr/>
            </a:lvl1pPr>
          </a:lstStyle>
          <a:p>
            <a:pPr>
              <a:defRPr/>
            </a:pPr>
            <a:fld id="{32110FF9-37EF-4E4B-977E-1D1AC977DAA1}" type="slidenum">
              <a:rPr lang="nl-BE"/>
              <a:pPr>
                <a:defRPr/>
              </a:pPr>
              <a:t>‹nr.›</a:t>
            </a:fld>
            <a:endParaRPr lang="nl-BE"/>
          </a:p>
        </p:txBody>
      </p:sp>
    </p:spTree>
    <p:extLst>
      <p:ext uri="{BB962C8B-B14F-4D97-AF65-F5344CB8AC3E}">
        <p14:creationId xmlns:p14="http://schemas.microsoft.com/office/powerpoint/2010/main" val="1640466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468313" y="260350"/>
            <a:ext cx="6667500" cy="1143000"/>
          </a:xfrm>
        </p:spPr>
        <p:txBody>
          <a:bodyPr/>
          <a:lstStyle/>
          <a:p>
            <a:r>
              <a:rPr lang="nl-NL"/>
              <a:t>Klik om de stijl te bewerken</a:t>
            </a:r>
            <a:endParaRPr lang="nl-BE"/>
          </a:p>
        </p:txBody>
      </p:sp>
      <p:sp>
        <p:nvSpPr>
          <p:cNvPr id="3" name="Tijdelijke aanduiding voor tekst 2"/>
          <p:cNvSpPr>
            <a:spLocks noGrp="1"/>
          </p:cNvSpPr>
          <p:nvPr>
            <p:ph type="body" sz="half" idx="1"/>
          </p:nvPr>
        </p:nvSpPr>
        <p:spPr>
          <a:xfrm>
            <a:off x="457200" y="1600200"/>
            <a:ext cx="4038600" cy="4530725"/>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p:cNvSpPr>
            <a:spLocks noGrp="1"/>
          </p:cNvSpPr>
          <p:nvPr>
            <p:ph sz="half" idx="2"/>
          </p:nvPr>
        </p:nvSpPr>
        <p:spPr>
          <a:xfrm>
            <a:off x="4648200" y="1600200"/>
            <a:ext cx="4038600" cy="4530725"/>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Rectangle 20"/>
          <p:cNvSpPr>
            <a:spLocks noGrp="1" noChangeArrowheads="1"/>
          </p:cNvSpPr>
          <p:nvPr>
            <p:ph type="sldNum" sz="quarter" idx="10"/>
          </p:nvPr>
        </p:nvSpPr>
        <p:spPr/>
        <p:txBody>
          <a:bodyPr/>
          <a:lstStyle>
            <a:lvl1pPr>
              <a:defRPr/>
            </a:lvl1pPr>
          </a:lstStyle>
          <a:p>
            <a:pPr>
              <a:defRPr/>
            </a:pPr>
            <a:fld id="{52EC10BA-605C-40B4-8F99-2757EF158D1E}" type="slidenum">
              <a:rPr lang="nl-BE"/>
              <a:pPr>
                <a:defRPr/>
              </a:pPr>
              <a:t>‹nr.›</a:t>
            </a:fld>
            <a:endParaRPr lang="nl-BE"/>
          </a:p>
        </p:txBody>
      </p:sp>
    </p:spTree>
    <p:extLst>
      <p:ext uri="{BB962C8B-B14F-4D97-AF65-F5344CB8AC3E}">
        <p14:creationId xmlns:p14="http://schemas.microsoft.com/office/powerpoint/2010/main" val="2007745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solidFill>
                  <a:srgbClr val="FFC000"/>
                </a:solidFill>
              </a:defRPr>
            </a:lvl1pPr>
          </a:lstStyle>
          <a:p>
            <a:r>
              <a:rPr lang="nl-NL" dirty="0"/>
              <a:t>Klik om de stijl te bewerken</a:t>
            </a:r>
            <a:endParaRPr lang="en-US" dirty="0"/>
          </a:p>
        </p:txBody>
      </p:sp>
      <p:sp>
        <p:nvSpPr>
          <p:cNvPr id="3" name="Tijdelijke aanduiding voor inhoud 2"/>
          <p:cNvSpPr>
            <a:spLocks noGrp="1"/>
          </p:cNvSpPr>
          <p:nvPr>
            <p:ph idx="1"/>
          </p:nvPr>
        </p:nvSpPr>
        <p:spPr/>
        <p:txBody>
          <a:bodyPr/>
          <a:lstStyle>
            <a:lvl1pPr marL="419100" indent="-382588">
              <a:buClr>
                <a:schemeClr val="tx1"/>
              </a:buClr>
              <a:buFont typeface="Wingdings" pitchFamily="2" charset="2"/>
              <a:buChar char="§"/>
              <a:defRPr/>
            </a:lvl1pPr>
            <a:lvl2pPr>
              <a:buClr>
                <a:schemeClr val="tx1"/>
              </a:buClr>
              <a:defRPr/>
            </a:lvl2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Tijdelijke aanduiding voor datum 9"/>
          <p:cNvSpPr>
            <a:spLocks noGrp="1"/>
          </p:cNvSpPr>
          <p:nvPr>
            <p:ph type="dt" sz="half" idx="10"/>
          </p:nvPr>
        </p:nvSpPr>
        <p:spPr/>
        <p:txBody>
          <a:bodyPr/>
          <a:lstStyle>
            <a:lvl1pPr>
              <a:defRPr/>
            </a:lvl1pPr>
          </a:lstStyle>
          <a:p>
            <a:pPr>
              <a:defRPr/>
            </a:pPr>
            <a:fld id="{EBA6B600-E744-4190-BBA9-33F042D1AED6}" type="datetimeFigureOut">
              <a:rPr lang="en-US"/>
              <a:pPr>
                <a:defRPr/>
              </a:pPr>
              <a:t>9/27/2022</a:t>
            </a:fld>
            <a:endParaRPr lang="en-US"/>
          </a:p>
        </p:txBody>
      </p:sp>
      <p:sp>
        <p:nvSpPr>
          <p:cNvPr id="5" name="Tijdelijke aanduiding voor voettekst 21"/>
          <p:cNvSpPr>
            <a:spLocks noGrp="1"/>
          </p:cNvSpPr>
          <p:nvPr>
            <p:ph type="ftr" sz="quarter" idx="11"/>
          </p:nvPr>
        </p:nvSpPr>
        <p:spPr/>
        <p:txBody>
          <a:bodyPr/>
          <a:lstStyle>
            <a:lvl1pPr>
              <a:defRPr/>
            </a:lvl1pPr>
          </a:lstStyle>
          <a:p>
            <a:pPr>
              <a:defRPr/>
            </a:pPr>
            <a:endParaRPr lang="en-US"/>
          </a:p>
        </p:txBody>
      </p:sp>
      <p:sp>
        <p:nvSpPr>
          <p:cNvPr id="6" name="Tijdelijke aanduiding voor dianummer 17"/>
          <p:cNvSpPr>
            <a:spLocks noGrp="1"/>
          </p:cNvSpPr>
          <p:nvPr>
            <p:ph type="sldNum" sz="quarter" idx="12"/>
          </p:nvPr>
        </p:nvSpPr>
        <p:spPr/>
        <p:txBody>
          <a:bodyPr/>
          <a:lstStyle>
            <a:lvl1pPr>
              <a:defRPr/>
            </a:lvl1pPr>
          </a:lstStyle>
          <a:p>
            <a:pPr>
              <a:defRPr/>
            </a:pPr>
            <a:fld id="{A3E8BECB-438F-4F27-8F65-7E710F6E103F}" type="slidenum">
              <a:rPr lang="nl-BE"/>
              <a:pPr>
                <a:defRPr/>
              </a:pPr>
              <a:t>‹nr.›</a:t>
            </a:fld>
            <a:endParaRPr lang="nl-BE"/>
          </a:p>
        </p:txBody>
      </p:sp>
    </p:spTree>
    <p:extLst>
      <p:ext uri="{BB962C8B-B14F-4D97-AF65-F5344CB8AC3E}">
        <p14:creationId xmlns:p14="http://schemas.microsoft.com/office/powerpoint/2010/main" val="10742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2">
        <a:schemeClr val="bg2"/>
      </p:bgRef>
    </p:bg>
    <p:spTree>
      <p:nvGrpSpPr>
        <p:cNvPr id="1" name=""/>
        <p:cNvGrpSpPr/>
        <p:nvPr/>
      </p:nvGrpSpPr>
      <p:grpSpPr>
        <a:xfrm>
          <a:off x="0" y="0"/>
          <a:ext cx="0" cy="0"/>
          <a:chOff x="0" y="0"/>
          <a:chExt cx="0" cy="0"/>
        </a:xfrm>
      </p:grpSpPr>
      <p:sp>
        <p:nvSpPr>
          <p:cNvPr id="4" name="Vrije v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5" name="Vrije v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2" name="Titel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nl-NL"/>
              <a:t>Klik om de stijl te bewerken</a:t>
            </a:r>
            <a:endParaRPr lang="en-US"/>
          </a:p>
        </p:txBody>
      </p:sp>
      <p:sp>
        <p:nvSpPr>
          <p:cNvPr id="3" name="Tijdelijke aanduiding voor tekst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l-NL"/>
              <a:t>Klik om de modelstijlen te bewerken</a:t>
            </a:r>
          </a:p>
        </p:txBody>
      </p:sp>
      <p:sp>
        <p:nvSpPr>
          <p:cNvPr id="6" name="Tijdelijke aanduiding voor datum 3"/>
          <p:cNvSpPr>
            <a:spLocks noGrp="1"/>
          </p:cNvSpPr>
          <p:nvPr>
            <p:ph type="dt" sz="half" idx="10"/>
          </p:nvPr>
        </p:nvSpPr>
        <p:spPr/>
        <p:txBody>
          <a:bodyPr/>
          <a:lstStyle>
            <a:lvl1pPr>
              <a:defRPr/>
            </a:lvl1pPr>
          </a:lstStyle>
          <a:p>
            <a:pPr>
              <a:defRPr/>
            </a:pPr>
            <a:fld id="{A0873636-6DDF-4571-BD2C-848FB669CCD7}" type="datetimeFigureOut">
              <a:rPr lang="en-US"/>
              <a:pPr>
                <a:defRPr/>
              </a:pPr>
              <a:t>9/27/2022</a:t>
            </a:fld>
            <a:endParaRPr lang="en-US"/>
          </a:p>
        </p:txBody>
      </p:sp>
      <p:sp>
        <p:nvSpPr>
          <p:cNvPr id="7" name="Tijdelijke aanduiding voor voettekst 4"/>
          <p:cNvSpPr>
            <a:spLocks noGrp="1"/>
          </p:cNvSpPr>
          <p:nvPr>
            <p:ph type="ftr" sz="quarter" idx="11"/>
          </p:nvPr>
        </p:nvSpPr>
        <p:spPr/>
        <p:txBody>
          <a:bodyPr/>
          <a:lstStyle>
            <a:lvl1pPr>
              <a:defRPr/>
            </a:lvl1pPr>
          </a:lstStyle>
          <a:p>
            <a:pPr>
              <a:defRPr/>
            </a:pPr>
            <a:endParaRPr lang="en-US"/>
          </a:p>
        </p:txBody>
      </p:sp>
      <p:sp>
        <p:nvSpPr>
          <p:cNvPr id="8" name="Tijdelijke aanduiding voor dianummer 5"/>
          <p:cNvSpPr>
            <a:spLocks noGrp="1"/>
          </p:cNvSpPr>
          <p:nvPr>
            <p:ph type="sldNum" sz="quarter" idx="12"/>
          </p:nvPr>
        </p:nvSpPr>
        <p:spPr/>
        <p:txBody>
          <a:bodyPr/>
          <a:lstStyle>
            <a:lvl1pPr>
              <a:defRPr/>
            </a:lvl1pPr>
          </a:lstStyle>
          <a:p>
            <a:pPr>
              <a:defRPr/>
            </a:pPr>
            <a:fld id="{4C665E5F-9FED-49BC-807B-CB9F1B879C7D}" type="slidenum">
              <a:rPr lang="nl-BE"/>
              <a:pPr>
                <a:defRPr/>
              </a:pPr>
              <a:t>‹nr.›</a:t>
            </a:fld>
            <a:endParaRPr lang="nl-BE"/>
          </a:p>
        </p:txBody>
      </p:sp>
    </p:spTree>
    <p:extLst>
      <p:ext uri="{BB962C8B-B14F-4D97-AF65-F5344CB8AC3E}">
        <p14:creationId xmlns:p14="http://schemas.microsoft.com/office/powerpoint/2010/main" val="36526351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1143000"/>
          </a:xfrm>
        </p:spPr>
        <p:txBody>
          <a:bodyPr/>
          <a:lstStyle/>
          <a:p>
            <a:r>
              <a:rPr lang="nl-NL"/>
              <a:t>Klik om de stijl te bewerken</a:t>
            </a:r>
            <a:endParaRPr lang="en-US"/>
          </a:p>
        </p:txBody>
      </p:sp>
      <p:sp>
        <p:nvSpPr>
          <p:cNvPr id="3" name="Tijdelijke aanduiding voor inhoud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inhoud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9"/>
          <p:cNvSpPr>
            <a:spLocks noGrp="1"/>
          </p:cNvSpPr>
          <p:nvPr>
            <p:ph type="dt" sz="half" idx="10"/>
          </p:nvPr>
        </p:nvSpPr>
        <p:spPr/>
        <p:txBody>
          <a:bodyPr/>
          <a:lstStyle>
            <a:lvl1pPr>
              <a:defRPr/>
            </a:lvl1pPr>
          </a:lstStyle>
          <a:p>
            <a:pPr>
              <a:defRPr/>
            </a:pPr>
            <a:fld id="{35045484-EBCD-4A5B-ACF4-D34E2F34F7DA}" type="datetimeFigureOut">
              <a:rPr lang="en-US"/>
              <a:pPr>
                <a:defRPr/>
              </a:pPr>
              <a:t>9/27/2022</a:t>
            </a:fld>
            <a:endParaRPr lang="en-US"/>
          </a:p>
        </p:txBody>
      </p:sp>
      <p:sp>
        <p:nvSpPr>
          <p:cNvPr id="6" name="Tijdelijke aanduiding voor voettekst 21"/>
          <p:cNvSpPr>
            <a:spLocks noGrp="1"/>
          </p:cNvSpPr>
          <p:nvPr>
            <p:ph type="ftr" sz="quarter" idx="11"/>
          </p:nvPr>
        </p:nvSpPr>
        <p:spPr/>
        <p:txBody>
          <a:bodyPr/>
          <a:lstStyle>
            <a:lvl1pPr>
              <a:defRPr/>
            </a:lvl1pPr>
          </a:lstStyle>
          <a:p>
            <a:pPr>
              <a:defRPr/>
            </a:pPr>
            <a:endParaRPr lang="en-US"/>
          </a:p>
        </p:txBody>
      </p:sp>
      <p:sp>
        <p:nvSpPr>
          <p:cNvPr id="7" name="Tijdelijke aanduiding voor dianummer 17"/>
          <p:cNvSpPr>
            <a:spLocks noGrp="1"/>
          </p:cNvSpPr>
          <p:nvPr>
            <p:ph type="sldNum" sz="quarter" idx="12"/>
          </p:nvPr>
        </p:nvSpPr>
        <p:spPr/>
        <p:txBody>
          <a:bodyPr/>
          <a:lstStyle>
            <a:lvl1pPr>
              <a:defRPr/>
            </a:lvl1pPr>
          </a:lstStyle>
          <a:p>
            <a:pPr>
              <a:defRPr/>
            </a:pPr>
            <a:fld id="{9075F7ED-FAEB-4630-AED5-76E378C97CC0}" type="slidenum">
              <a:rPr lang="nl-BE"/>
              <a:pPr>
                <a:defRPr/>
              </a:pPr>
              <a:t>‹nr.›</a:t>
            </a:fld>
            <a:endParaRPr lang="nl-BE"/>
          </a:p>
        </p:txBody>
      </p:sp>
    </p:spTree>
    <p:extLst>
      <p:ext uri="{BB962C8B-B14F-4D97-AF65-F5344CB8AC3E}">
        <p14:creationId xmlns:p14="http://schemas.microsoft.com/office/powerpoint/2010/main" val="2945162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lstStyle>
            <a:lvl1pPr>
              <a:defRPr/>
            </a:lvl1pPr>
          </a:lstStyle>
          <a:p>
            <a:r>
              <a:rPr lang="nl-NL"/>
              <a:t>Klik om de stijl te bewerken</a:t>
            </a:r>
            <a:endParaRPr lang="en-US"/>
          </a:p>
        </p:txBody>
      </p:sp>
      <p:sp>
        <p:nvSpPr>
          <p:cNvPr id="3" name="Tijdelijke aanduiding voor tekst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nl-NL"/>
              <a:t>Klik om de modelstijlen te bewerken</a:t>
            </a:r>
          </a:p>
        </p:txBody>
      </p:sp>
      <p:sp>
        <p:nvSpPr>
          <p:cNvPr id="4" name="Tijdelijke aanduiding voor tekst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nl-NL"/>
              <a:t>Klik om de modelstijlen te bewerken</a:t>
            </a:r>
          </a:p>
        </p:txBody>
      </p:sp>
      <p:sp>
        <p:nvSpPr>
          <p:cNvPr id="5" name="Tijdelijke aanduiding voor inhoud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Tijdelijke aanduiding voor inhoud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jdelijke aanduiding voor datum 6"/>
          <p:cNvSpPr>
            <a:spLocks noGrp="1"/>
          </p:cNvSpPr>
          <p:nvPr>
            <p:ph type="dt" sz="half" idx="10"/>
          </p:nvPr>
        </p:nvSpPr>
        <p:spPr/>
        <p:txBody>
          <a:bodyPr/>
          <a:lstStyle>
            <a:lvl1pPr>
              <a:defRPr/>
            </a:lvl1pPr>
          </a:lstStyle>
          <a:p>
            <a:pPr>
              <a:defRPr/>
            </a:pPr>
            <a:fld id="{7A6D899D-860A-40F9-BCFF-BB2DE959053C}" type="datetimeFigureOut">
              <a:rPr lang="en-US"/>
              <a:pPr>
                <a:defRPr/>
              </a:pPr>
              <a:t>9/27/2022</a:t>
            </a:fld>
            <a:endParaRPr lang="en-US"/>
          </a:p>
        </p:txBody>
      </p:sp>
      <p:sp>
        <p:nvSpPr>
          <p:cNvPr id="8" name="Tijdelijke aanduiding voor voettekst 7"/>
          <p:cNvSpPr>
            <a:spLocks noGrp="1"/>
          </p:cNvSpPr>
          <p:nvPr>
            <p:ph type="ftr" sz="quarter" idx="11"/>
          </p:nvPr>
        </p:nvSpPr>
        <p:spPr/>
        <p:txBody>
          <a:bodyPr/>
          <a:lstStyle>
            <a:lvl1pPr>
              <a:defRPr/>
            </a:lvl1pPr>
          </a:lstStyle>
          <a:p>
            <a:pPr>
              <a:defRPr/>
            </a:pPr>
            <a:endParaRPr lang="en-US"/>
          </a:p>
        </p:txBody>
      </p:sp>
      <p:sp>
        <p:nvSpPr>
          <p:cNvPr id="9" name="Tijdelijke aanduiding voor dianummer 8"/>
          <p:cNvSpPr>
            <a:spLocks noGrp="1"/>
          </p:cNvSpPr>
          <p:nvPr>
            <p:ph type="sldNum" sz="quarter" idx="12"/>
          </p:nvPr>
        </p:nvSpPr>
        <p:spPr/>
        <p:txBody>
          <a:bodyPr/>
          <a:lstStyle>
            <a:lvl1pPr>
              <a:defRPr/>
            </a:lvl1pPr>
          </a:lstStyle>
          <a:p>
            <a:pPr>
              <a:defRPr/>
            </a:pPr>
            <a:fld id="{EF2F9518-B24F-449E-B629-67E3873D397F}" type="slidenum">
              <a:rPr lang="nl-BE"/>
              <a:pPr>
                <a:defRPr/>
              </a:pPr>
              <a:t>‹nr.›</a:t>
            </a:fld>
            <a:endParaRPr lang="nl-BE"/>
          </a:p>
        </p:txBody>
      </p:sp>
    </p:spTree>
    <p:extLst>
      <p:ext uri="{BB962C8B-B14F-4D97-AF65-F5344CB8AC3E}">
        <p14:creationId xmlns:p14="http://schemas.microsoft.com/office/powerpoint/2010/main" val="2265713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320"/>
            <a:ext cx="7470648" cy="1143000"/>
          </a:xfrm>
        </p:spPr>
        <p:txBody>
          <a:bodyPr/>
          <a:lstStyle>
            <a:lvl1pPr algn="l">
              <a:defRPr sz="4600"/>
            </a:lvl1pPr>
          </a:lstStyle>
          <a:p>
            <a:r>
              <a:rPr lang="nl-NL"/>
              <a:t>Klik om de stijl te bewerken</a:t>
            </a:r>
            <a:endParaRPr lang="en-US"/>
          </a:p>
        </p:txBody>
      </p:sp>
      <p:sp>
        <p:nvSpPr>
          <p:cNvPr id="3" name="Tijdelijke aanduiding voor datum 9"/>
          <p:cNvSpPr>
            <a:spLocks noGrp="1"/>
          </p:cNvSpPr>
          <p:nvPr>
            <p:ph type="dt" sz="half" idx="10"/>
          </p:nvPr>
        </p:nvSpPr>
        <p:spPr/>
        <p:txBody>
          <a:bodyPr/>
          <a:lstStyle>
            <a:lvl1pPr>
              <a:defRPr/>
            </a:lvl1pPr>
          </a:lstStyle>
          <a:p>
            <a:pPr>
              <a:defRPr/>
            </a:pPr>
            <a:fld id="{10216308-32E8-4907-BBCA-0C7F89D8080C}" type="datetimeFigureOut">
              <a:rPr lang="en-US"/>
              <a:pPr>
                <a:defRPr/>
              </a:pPr>
              <a:t>9/27/2022</a:t>
            </a:fld>
            <a:endParaRPr lang="en-US"/>
          </a:p>
        </p:txBody>
      </p:sp>
      <p:sp>
        <p:nvSpPr>
          <p:cNvPr id="4" name="Tijdelijke aanduiding voor voettekst 21"/>
          <p:cNvSpPr>
            <a:spLocks noGrp="1"/>
          </p:cNvSpPr>
          <p:nvPr>
            <p:ph type="ftr" sz="quarter" idx="11"/>
          </p:nvPr>
        </p:nvSpPr>
        <p:spPr/>
        <p:txBody>
          <a:bodyPr/>
          <a:lstStyle>
            <a:lvl1pPr>
              <a:defRPr/>
            </a:lvl1pPr>
          </a:lstStyle>
          <a:p>
            <a:pPr>
              <a:defRPr/>
            </a:pPr>
            <a:endParaRPr lang="en-US"/>
          </a:p>
        </p:txBody>
      </p:sp>
      <p:sp>
        <p:nvSpPr>
          <p:cNvPr id="5" name="Tijdelijke aanduiding voor dianummer 17"/>
          <p:cNvSpPr>
            <a:spLocks noGrp="1"/>
          </p:cNvSpPr>
          <p:nvPr>
            <p:ph type="sldNum" sz="quarter" idx="12"/>
          </p:nvPr>
        </p:nvSpPr>
        <p:spPr/>
        <p:txBody>
          <a:bodyPr/>
          <a:lstStyle>
            <a:lvl1pPr>
              <a:defRPr/>
            </a:lvl1pPr>
          </a:lstStyle>
          <a:p>
            <a:pPr>
              <a:defRPr/>
            </a:pPr>
            <a:fld id="{5116365D-C7F2-4FAF-9EC1-F6AC837061CF}" type="slidenum">
              <a:rPr lang="nl-BE"/>
              <a:pPr>
                <a:defRPr/>
              </a:pPr>
              <a:t>‹nr.›</a:t>
            </a:fld>
            <a:endParaRPr lang="nl-BE"/>
          </a:p>
        </p:txBody>
      </p:sp>
    </p:spTree>
    <p:extLst>
      <p:ext uri="{BB962C8B-B14F-4D97-AF65-F5344CB8AC3E}">
        <p14:creationId xmlns:p14="http://schemas.microsoft.com/office/powerpoint/2010/main" val="3564314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9"/>
          <p:cNvSpPr>
            <a:spLocks noGrp="1"/>
          </p:cNvSpPr>
          <p:nvPr>
            <p:ph type="dt" sz="half" idx="10"/>
          </p:nvPr>
        </p:nvSpPr>
        <p:spPr/>
        <p:txBody>
          <a:bodyPr/>
          <a:lstStyle>
            <a:lvl1pPr>
              <a:defRPr/>
            </a:lvl1pPr>
          </a:lstStyle>
          <a:p>
            <a:pPr>
              <a:defRPr/>
            </a:pPr>
            <a:fld id="{9AB06467-C1D4-4F92-A31F-FC792664C835}" type="datetimeFigureOut">
              <a:rPr lang="en-US"/>
              <a:pPr>
                <a:defRPr/>
              </a:pPr>
              <a:t>9/27/2022</a:t>
            </a:fld>
            <a:endParaRPr lang="en-US"/>
          </a:p>
        </p:txBody>
      </p:sp>
      <p:sp>
        <p:nvSpPr>
          <p:cNvPr id="3" name="Tijdelijke aanduiding voor voettekst 21"/>
          <p:cNvSpPr>
            <a:spLocks noGrp="1"/>
          </p:cNvSpPr>
          <p:nvPr>
            <p:ph type="ftr" sz="quarter" idx="11"/>
          </p:nvPr>
        </p:nvSpPr>
        <p:spPr/>
        <p:txBody>
          <a:bodyPr/>
          <a:lstStyle>
            <a:lvl1pPr>
              <a:defRPr/>
            </a:lvl1pPr>
          </a:lstStyle>
          <a:p>
            <a:pPr>
              <a:defRPr/>
            </a:pPr>
            <a:endParaRPr lang="en-US"/>
          </a:p>
        </p:txBody>
      </p:sp>
      <p:sp>
        <p:nvSpPr>
          <p:cNvPr id="4" name="Tijdelijke aanduiding voor dianummer 17"/>
          <p:cNvSpPr>
            <a:spLocks noGrp="1"/>
          </p:cNvSpPr>
          <p:nvPr>
            <p:ph type="sldNum" sz="quarter" idx="12"/>
          </p:nvPr>
        </p:nvSpPr>
        <p:spPr/>
        <p:txBody>
          <a:bodyPr/>
          <a:lstStyle>
            <a:lvl1pPr>
              <a:defRPr/>
            </a:lvl1pPr>
          </a:lstStyle>
          <a:p>
            <a:pPr>
              <a:defRPr/>
            </a:pPr>
            <a:fld id="{534E0AC3-3901-422B-93C0-9A7F08E959DE}" type="slidenum">
              <a:rPr lang="nl-BE"/>
              <a:pPr>
                <a:defRPr/>
              </a:pPr>
              <a:t>‹nr.›</a:t>
            </a:fld>
            <a:endParaRPr lang="nl-BE"/>
          </a:p>
        </p:txBody>
      </p:sp>
    </p:spTree>
    <p:extLst>
      <p:ext uri="{BB962C8B-B14F-4D97-AF65-F5344CB8AC3E}">
        <p14:creationId xmlns:p14="http://schemas.microsoft.com/office/powerpoint/2010/main" val="1221034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nl-NL"/>
              <a:t>Klik om de stijl te bewerken</a:t>
            </a:r>
            <a:endParaRPr lang="en-US"/>
          </a:p>
        </p:txBody>
      </p:sp>
      <p:sp>
        <p:nvSpPr>
          <p:cNvPr id="3" name="Tijdelijke aanduiding voor tekst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nl-NL"/>
              <a:t>Klik om de modelstijlen te bewerken</a:t>
            </a:r>
          </a:p>
        </p:txBody>
      </p:sp>
      <p:sp>
        <p:nvSpPr>
          <p:cNvPr id="4" name="Tijdelijke aanduiding voor inhoud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p:cNvSpPr>
            <a:spLocks noGrp="1"/>
          </p:cNvSpPr>
          <p:nvPr>
            <p:ph type="dt" sz="half" idx="10"/>
          </p:nvPr>
        </p:nvSpPr>
        <p:spPr/>
        <p:txBody>
          <a:bodyPr/>
          <a:lstStyle>
            <a:lvl1pPr>
              <a:defRPr/>
            </a:lvl1pPr>
          </a:lstStyle>
          <a:p>
            <a:pPr>
              <a:defRPr/>
            </a:pPr>
            <a:fld id="{529A6996-F227-4662-B3C1-3B8E2BC8AD50}" type="datetimeFigureOut">
              <a:rPr lang="en-US"/>
              <a:pPr>
                <a:defRPr/>
              </a:pPr>
              <a:t>9/27/2022</a:t>
            </a:fld>
            <a:endParaRPr lang="en-US"/>
          </a:p>
        </p:txBody>
      </p:sp>
      <p:sp>
        <p:nvSpPr>
          <p:cNvPr id="6" name="Tijdelijke aanduiding voor voettekst 5"/>
          <p:cNvSpPr>
            <a:spLocks noGrp="1"/>
          </p:cNvSpPr>
          <p:nvPr>
            <p:ph type="ftr" sz="quarter" idx="11"/>
          </p:nvPr>
        </p:nvSpPr>
        <p:spPr/>
        <p:txBody>
          <a:bodyPr/>
          <a:lstStyle>
            <a:lvl1pPr>
              <a:defRPr/>
            </a:lvl1pPr>
          </a:lstStyle>
          <a:p>
            <a:pPr>
              <a:defRPr/>
            </a:pPr>
            <a:endParaRPr lang="en-US"/>
          </a:p>
        </p:txBody>
      </p:sp>
      <p:sp>
        <p:nvSpPr>
          <p:cNvPr id="7" name="Tijdelijke aanduiding voor dianummer 6"/>
          <p:cNvSpPr>
            <a:spLocks noGrp="1"/>
          </p:cNvSpPr>
          <p:nvPr>
            <p:ph type="sldNum" sz="quarter" idx="12"/>
          </p:nvPr>
        </p:nvSpPr>
        <p:spPr>
          <a:xfrm>
            <a:off x="8156575" y="6421438"/>
            <a:ext cx="762000" cy="365125"/>
          </a:xfrm>
        </p:spPr>
        <p:txBody>
          <a:bodyPr/>
          <a:lstStyle>
            <a:lvl1pPr>
              <a:defRPr/>
            </a:lvl1pPr>
          </a:lstStyle>
          <a:p>
            <a:pPr>
              <a:defRPr/>
            </a:pPr>
            <a:fld id="{36A6F4C2-AF6A-43D7-BF9B-DF2C51784DC8}" type="slidenum">
              <a:rPr lang="nl-BE"/>
              <a:pPr>
                <a:defRPr/>
              </a:pPr>
              <a:t>‹nr.›</a:t>
            </a:fld>
            <a:endParaRPr lang="nl-BE"/>
          </a:p>
        </p:txBody>
      </p:sp>
    </p:spTree>
    <p:extLst>
      <p:ext uri="{BB962C8B-B14F-4D97-AF65-F5344CB8AC3E}">
        <p14:creationId xmlns:p14="http://schemas.microsoft.com/office/powerpoint/2010/main" val="641384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nl-NL"/>
              <a:t>Klik om de stijl te bewerken</a:t>
            </a:r>
            <a:endParaRPr lang="en-US"/>
          </a:p>
        </p:txBody>
      </p:sp>
      <p:sp>
        <p:nvSpPr>
          <p:cNvPr id="3" name="Tijdelijke aanduiding voor afbeelding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nl-NL" noProof="0"/>
              <a:t>Klik op het pictogram als u een afbeelding wilt toevoegen</a:t>
            </a:r>
            <a:endParaRPr lang="en-US" noProof="0" dirty="0"/>
          </a:p>
        </p:txBody>
      </p:sp>
      <p:sp>
        <p:nvSpPr>
          <p:cNvPr id="4" name="Tijdelijke aanduiding voor tekst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pPr>
              <a:defRPr/>
            </a:pPr>
            <a:fld id="{ACE048D5-C9CC-4560-ACA0-C781373444D7}" type="datetimeFigureOut">
              <a:rPr lang="en-US"/>
              <a:pPr>
                <a:defRPr/>
              </a:pPr>
              <a:t>9/27/2022</a:t>
            </a:fld>
            <a:endParaRPr lang="en-US"/>
          </a:p>
        </p:txBody>
      </p:sp>
      <p:sp>
        <p:nvSpPr>
          <p:cNvPr id="6" name="Tijdelijke aanduiding voor voettekst 5"/>
          <p:cNvSpPr>
            <a:spLocks noGrp="1"/>
          </p:cNvSpPr>
          <p:nvPr>
            <p:ph type="ftr" sz="quarter" idx="11"/>
          </p:nvPr>
        </p:nvSpPr>
        <p:spPr/>
        <p:txBody>
          <a:bodyPr/>
          <a:lstStyle>
            <a:lvl1pPr>
              <a:defRPr/>
            </a:lvl1pPr>
          </a:lstStyle>
          <a:p>
            <a:pPr>
              <a:defRPr/>
            </a:pPr>
            <a:endParaRPr lang="en-US"/>
          </a:p>
        </p:txBody>
      </p:sp>
      <p:sp>
        <p:nvSpPr>
          <p:cNvPr id="7" name="Tijdelijke aanduiding voor dianummer 6"/>
          <p:cNvSpPr>
            <a:spLocks noGrp="1"/>
          </p:cNvSpPr>
          <p:nvPr>
            <p:ph type="sldNum" sz="quarter" idx="12"/>
          </p:nvPr>
        </p:nvSpPr>
        <p:spPr/>
        <p:txBody>
          <a:bodyPr/>
          <a:lstStyle>
            <a:lvl1pPr>
              <a:defRPr/>
            </a:lvl1pPr>
          </a:lstStyle>
          <a:p>
            <a:pPr>
              <a:defRPr/>
            </a:pPr>
            <a:fld id="{D09BACDD-60F2-41D4-8F18-9B72E53A65CF}" type="slidenum">
              <a:rPr lang="nl-BE"/>
              <a:pPr>
                <a:defRPr/>
              </a:pPr>
              <a:t>‹nr.›</a:t>
            </a:fld>
            <a:endParaRPr lang="nl-BE"/>
          </a:p>
        </p:txBody>
      </p:sp>
    </p:spTree>
    <p:extLst>
      <p:ext uri="{BB962C8B-B14F-4D97-AF65-F5344CB8AC3E}">
        <p14:creationId xmlns:p14="http://schemas.microsoft.com/office/powerpoint/2010/main" val="134439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Vrije v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a:p>
        </p:txBody>
      </p:sp>
      <p:sp>
        <p:nvSpPr>
          <p:cNvPr id="16" name="Vrije v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a:p>
        </p:txBody>
      </p:sp>
      <p:sp>
        <p:nvSpPr>
          <p:cNvPr id="1028" name="Tijdelijke aanduiding voor titel 8"/>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nl-NL"/>
              <a:t>Klik om de stijl te bewerken</a:t>
            </a:r>
            <a:endParaRPr lang="en-US"/>
          </a:p>
        </p:txBody>
      </p:sp>
      <p:sp>
        <p:nvSpPr>
          <p:cNvPr id="1029" name="Tijdelijke aanduiding voor tekst 29"/>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10" name="Tijdelijke aanduiding voor datum 9"/>
          <p:cNvSpPr>
            <a:spLocks noGrp="1"/>
          </p:cNvSpPr>
          <p:nvPr>
            <p:ph type="dt" sz="half" idx="2"/>
          </p:nvPr>
        </p:nvSpPr>
        <p:spPr>
          <a:xfrm>
            <a:off x="457200" y="6421438"/>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fld id="{04E21793-A27D-4EF3-BC21-6A4300EEA81F}" type="datetimeFigureOut">
              <a:rPr lang="en-US"/>
              <a:pPr>
                <a:defRPr/>
              </a:pPr>
              <a:t>9/27/2022</a:t>
            </a:fld>
            <a:endParaRPr lang="en-US"/>
          </a:p>
        </p:txBody>
      </p:sp>
      <p:sp>
        <p:nvSpPr>
          <p:cNvPr id="22" name="Tijdelijke aanduiding voor voettekst 21"/>
          <p:cNvSpPr>
            <a:spLocks noGrp="1"/>
          </p:cNvSpPr>
          <p:nvPr>
            <p:ph type="ftr" sz="quarter" idx="3"/>
          </p:nvPr>
        </p:nvSpPr>
        <p:spPr>
          <a:xfrm>
            <a:off x="3124200" y="6421438"/>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en-US"/>
          </a:p>
        </p:txBody>
      </p:sp>
      <p:sp>
        <p:nvSpPr>
          <p:cNvPr id="18" name="Tijdelijke aanduiding voor dianumm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latinLnBrk="0" hangingPunct="1">
              <a:defRPr kumimoji="0" sz="1000">
                <a:solidFill>
                  <a:schemeClr val="tx1"/>
                </a:solidFill>
              </a:defRPr>
            </a:lvl1pPr>
          </a:lstStyle>
          <a:p>
            <a:pPr>
              <a:defRPr/>
            </a:pPr>
            <a:fld id="{0C62627D-35CB-4E5E-A5D6-1F31AE628709}" type="slidenum">
              <a:rPr lang="nl-BE" smtClean="0"/>
              <a:pPr>
                <a:defRPr/>
              </a:pPr>
              <a:t>‹nr.›</a:t>
            </a:fld>
            <a:endParaRPr lang="nl-BE" dirty="0"/>
          </a:p>
        </p:txBody>
      </p:sp>
    </p:spTree>
  </p:cSld>
  <p:clrMap bg1="dk1" tx1="lt1" bg2="dk2" tx2="lt2" accent1="accent1" accent2="accent2" accent3="accent3" accent4="accent4" accent5="accent5" accent6="accent6" hlink="hlink" folHlink="folHlink"/>
  <p:sldLayoutIdLst>
    <p:sldLayoutId id="2147483731" r:id="rId1"/>
    <p:sldLayoutId id="2147483725" r:id="rId2"/>
    <p:sldLayoutId id="2147483732" r:id="rId3"/>
    <p:sldLayoutId id="2147483726" r:id="rId4"/>
    <p:sldLayoutId id="2147483733" r:id="rId5"/>
    <p:sldLayoutId id="2147483727" r:id="rId6"/>
    <p:sldLayoutId id="2147483728" r:id="rId7"/>
    <p:sldLayoutId id="2147483734" r:id="rId8"/>
    <p:sldLayoutId id="2147483735" r:id="rId9"/>
    <p:sldLayoutId id="2147483729" r:id="rId10"/>
    <p:sldLayoutId id="2147483730" r:id="rId11"/>
    <p:sldLayoutId id="2147483736" r:id="rId12"/>
  </p:sldLayoutIdLst>
  <p:hf hdr="0" ftr="0" dt="0"/>
  <p:txStyles>
    <p:titleStyle>
      <a:lvl1pPr algn="l" rtl="0" eaLnBrk="0" fontAlgn="base" hangingPunct="0">
        <a:spcBef>
          <a:spcPct val="0"/>
        </a:spcBef>
        <a:spcAft>
          <a:spcPct val="0"/>
        </a:spcAft>
        <a:defRPr sz="4600" kern="1200">
          <a:solidFill>
            <a:srgbClr val="FFC000"/>
          </a:solidFill>
          <a:latin typeface="+mj-lt"/>
          <a:ea typeface="+mj-ea"/>
          <a:cs typeface="+mj-cs"/>
        </a:defRPr>
      </a:lvl1pPr>
      <a:lvl2pPr algn="l" rtl="0" eaLnBrk="0" fontAlgn="base" hangingPunct="0">
        <a:spcBef>
          <a:spcPct val="0"/>
        </a:spcBef>
        <a:spcAft>
          <a:spcPct val="0"/>
        </a:spcAft>
        <a:defRPr sz="4600">
          <a:solidFill>
            <a:srgbClr val="FFC000"/>
          </a:solidFill>
          <a:latin typeface="Franklin Gothic Book" pitchFamily="34" charset="0"/>
        </a:defRPr>
      </a:lvl2pPr>
      <a:lvl3pPr algn="l" rtl="0" eaLnBrk="0" fontAlgn="base" hangingPunct="0">
        <a:spcBef>
          <a:spcPct val="0"/>
        </a:spcBef>
        <a:spcAft>
          <a:spcPct val="0"/>
        </a:spcAft>
        <a:defRPr sz="4600">
          <a:solidFill>
            <a:srgbClr val="FFC000"/>
          </a:solidFill>
          <a:latin typeface="Franklin Gothic Book" pitchFamily="34" charset="0"/>
        </a:defRPr>
      </a:lvl3pPr>
      <a:lvl4pPr algn="l" rtl="0" eaLnBrk="0" fontAlgn="base" hangingPunct="0">
        <a:spcBef>
          <a:spcPct val="0"/>
        </a:spcBef>
        <a:spcAft>
          <a:spcPct val="0"/>
        </a:spcAft>
        <a:defRPr sz="4600">
          <a:solidFill>
            <a:srgbClr val="FFC000"/>
          </a:solidFill>
          <a:latin typeface="Franklin Gothic Book" pitchFamily="34" charset="0"/>
        </a:defRPr>
      </a:lvl4pPr>
      <a:lvl5pPr algn="l" rtl="0" eaLnBrk="0" fontAlgn="base" hangingPunct="0">
        <a:spcBef>
          <a:spcPct val="0"/>
        </a:spcBef>
        <a:spcAft>
          <a:spcPct val="0"/>
        </a:spcAft>
        <a:defRPr sz="4600">
          <a:solidFill>
            <a:srgbClr val="FFC000"/>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tx1"/>
        </a:buClr>
        <a:buSzPct val="80000"/>
        <a:buFont typeface="Wingdings" pitchFamily="2"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tx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tx1"/>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chemeClr val="tx1"/>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chemeClr val="tx1"/>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71550" y="3922713"/>
            <a:ext cx="7772400" cy="1933575"/>
          </a:xfrm>
        </p:spPr>
        <p:txBody>
          <a:bodyPr>
            <a:normAutofit/>
          </a:bodyPr>
          <a:lstStyle/>
          <a:p>
            <a:pPr eaLnBrk="1" fontAlgn="auto" hangingPunct="1">
              <a:spcAft>
                <a:spcPts val="0"/>
              </a:spcAft>
              <a:defRPr/>
            </a:pPr>
            <a:r>
              <a:rPr lang="nl-NL" sz="4000" dirty="0"/>
              <a:t>Duikgeneeskunde</a:t>
            </a:r>
            <a:br>
              <a:rPr lang="nl-NL" sz="4000" dirty="0"/>
            </a:br>
            <a:r>
              <a:rPr lang="nl-NL" sz="4000" dirty="0"/>
              <a:t>problemen met Gassen</a:t>
            </a:r>
            <a:br>
              <a:rPr lang="nl-NL" sz="4000" dirty="0"/>
            </a:br>
            <a:endParaRPr lang="nl-NL"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type="title"/>
          </p:nvPr>
        </p:nvSpPr>
        <p:spPr>
          <a:xfrm>
            <a:off x="468313" y="320675"/>
            <a:ext cx="8293100" cy="679450"/>
          </a:xfrm>
        </p:spPr>
        <p:txBody>
          <a:bodyPr>
            <a:normAutofit fontScale="90000"/>
          </a:bodyPr>
          <a:lstStyle/>
          <a:p>
            <a:pPr algn="ctr" eaLnBrk="1" fontAlgn="auto" hangingPunct="1">
              <a:spcAft>
                <a:spcPts val="0"/>
              </a:spcAft>
              <a:defRPr/>
            </a:pPr>
            <a:r>
              <a:rPr lang="nl-BE"/>
              <a:t>Symptomen</a:t>
            </a:r>
          </a:p>
        </p:txBody>
      </p:sp>
      <p:sp>
        <p:nvSpPr>
          <p:cNvPr id="14339" name="Rectangle 2"/>
          <p:cNvSpPr>
            <a:spLocks noGrp="1" noChangeArrowheads="1"/>
          </p:cNvSpPr>
          <p:nvPr>
            <p:ph idx="1"/>
          </p:nvPr>
        </p:nvSpPr>
        <p:spPr>
          <a:xfrm>
            <a:off x="457200" y="1579563"/>
            <a:ext cx="8229600" cy="4841875"/>
          </a:xfrm>
        </p:spPr>
        <p:txBody>
          <a:bodyPr/>
          <a:lstStyle/>
          <a:p>
            <a:pPr eaLnBrk="1" hangingPunct="1">
              <a:lnSpc>
                <a:spcPct val="80000"/>
              </a:lnSpc>
            </a:pPr>
            <a:r>
              <a:rPr lang="nl-BE" dirty="0"/>
              <a:t>“1 Martini per 10 meter”</a:t>
            </a:r>
          </a:p>
          <a:p>
            <a:pPr lvl="1" eaLnBrk="1" hangingPunct="1">
              <a:lnSpc>
                <a:spcPct val="80000"/>
              </a:lnSpc>
            </a:pPr>
            <a:r>
              <a:rPr lang="nl-BE" sz="2400" dirty="0"/>
              <a:t>Euforie, overdreven zelfzekerheid, verminderde concentratie</a:t>
            </a:r>
          </a:p>
          <a:p>
            <a:pPr lvl="1" eaLnBrk="1" hangingPunct="1">
              <a:lnSpc>
                <a:spcPct val="80000"/>
              </a:lnSpc>
            </a:pPr>
            <a:r>
              <a:rPr lang="nl-BE" sz="2400" dirty="0"/>
              <a:t>Angst, paniek, versuffing, bewusteloosheid,…</a:t>
            </a:r>
          </a:p>
          <a:p>
            <a:pPr eaLnBrk="1" hangingPunct="1">
              <a:lnSpc>
                <a:spcPct val="80000"/>
              </a:lnSpc>
              <a:spcBef>
                <a:spcPct val="50000"/>
              </a:spcBef>
            </a:pPr>
            <a:r>
              <a:rPr lang="nl-BE" dirty="0"/>
              <a:t>Symptomen treden geleidelijk op</a:t>
            </a:r>
          </a:p>
          <a:p>
            <a:pPr eaLnBrk="1" hangingPunct="1">
              <a:lnSpc>
                <a:spcPct val="80000"/>
              </a:lnSpc>
              <a:spcBef>
                <a:spcPct val="50000"/>
              </a:spcBef>
            </a:pPr>
            <a:r>
              <a:rPr lang="nl-BE" dirty="0"/>
              <a:t>Symptomen verdwijnen bij stijgen</a:t>
            </a:r>
          </a:p>
          <a:p>
            <a:pPr eaLnBrk="1" hangingPunct="1">
              <a:lnSpc>
                <a:spcPct val="80000"/>
              </a:lnSpc>
              <a:spcBef>
                <a:spcPct val="50000"/>
              </a:spcBef>
            </a:pPr>
            <a:r>
              <a:rPr lang="nl-BE" dirty="0"/>
              <a:t>Risicofactoren:</a:t>
            </a:r>
          </a:p>
          <a:p>
            <a:pPr lvl="1" eaLnBrk="1" hangingPunct="1">
              <a:lnSpc>
                <a:spcPct val="80000"/>
              </a:lnSpc>
              <a:spcBef>
                <a:spcPts val="600"/>
              </a:spcBef>
            </a:pPr>
            <a:r>
              <a:rPr lang="nl-BE" sz="2400" dirty="0"/>
              <a:t>Slaapgebrek</a:t>
            </a:r>
          </a:p>
          <a:p>
            <a:pPr lvl="1" eaLnBrk="1" hangingPunct="1">
              <a:lnSpc>
                <a:spcPct val="80000"/>
              </a:lnSpc>
              <a:spcBef>
                <a:spcPts val="600"/>
              </a:spcBef>
            </a:pPr>
            <a:r>
              <a:rPr lang="nl-BE" sz="2400" dirty="0"/>
              <a:t>Alcohol</a:t>
            </a:r>
          </a:p>
          <a:p>
            <a:pPr lvl="1" eaLnBrk="1" hangingPunct="1">
              <a:lnSpc>
                <a:spcPct val="80000"/>
              </a:lnSpc>
              <a:spcBef>
                <a:spcPts val="600"/>
              </a:spcBef>
            </a:pPr>
            <a:r>
              <a:rPr lang="nl-BE" sz="2400" dirty="0"/>
              <a:t>Inspanning met verhoging CO2 gehalte in bloed/hersenen</a:t>
            </a:r>
            <a:endParaRPr lang="nl-NL" sz="2400" dirty="0"/>
          </a:p>
        </p:txBody>
      </p:sp>
      <p:sp>
        <p:nvSpPr>
          <p:cNvPr id="14340"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2D9E97E2-DBD1-4D62-9D45-22EC1BB93D05}" type="slidenum">
              <a:rPr lang="nl-BE" smtClean="0">
                <a:solidFill>
                  <a:schemeClr val="tx1"/>
                </a:solidFill>
              </a:rPr>
              <a:pPr/>
              <a:t>10</a:t>
            </a:fld>
            <a:endParaRPr lang="nl-BE">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type="title"/>
          </p:nvPr>
        </p:nvSpPr>
        <p:spPr>
          <a:xfrm>
            <a:off x="468313" y="320675"/>
            <a:ext cx="8307387" cy="679450"/>
          </a:xfrm>
        </p:spPr>
        <p:txBody>
          <a:bodyPr>
            <a:normAutofit fontScale="90000"/>
          </a:bodyPr>
          <a:lstStyle/>
          <a:p>
            <a:pPr algn="ctr" eaLnBrk="1" fontAlgn="auto" hangingPunct="1">
              <a:spcAft>
                <a:spcPts val="0"/>
              </a:spcAft>
              <a:defRPr/>
            </a:pPr>
            <a:r>
              <a:rPr lang="nl-BE"/>
              <a:t>Behandeling</a:t>
            </a:r>
          </a:p>
        </p:txBody>
      </p:sp>
      <p:sp>
        <p:nvSpPr>
          <p:cNvPr id="15363" name="Rectangle 2"/>
          <p:cNvSpPr>
            <a:spLocks noGrp="1" noChangeArrowheads="1"/>
          </p:cNvSpPr>
          <p:nvPr>
            <p:ph idx="1"/>
          </p:nvPr>
        </p:nvSpPr>
        <p:spPr>
          <a:xfrm>
            <a:off x="530225" y="1309688"/>
            <a:ext cx="8229600" cy="4762500"/>
          </a:xfrm>
        </p:spPr>
        <p:txBody>
          <a:bodyPr/>
          <a:lstStyle/>
          <a:p>
            <a:pPr eaLnBrk="1" hangingPunct="1"/>
            <a:r>
              <a:rPr lang="nl-BE" dirty="0"/>
              <a:t>Herkennen (vanaf 30 – 40 m)</a:t>
            </a:r>
          </a:p>
          <a:p>
            <a:pPr eaLnBrk="1" hangingPunct="1"/>
            <a:r>
              <a:rPr lang="nl-BE" dirty="0"/>
              <a:t>Enkele meter stijgen</a:t>
            </a:r>
          </a:p>
          <a:p>
            <a:pPr eaLnBrk="1" hangingPunct="1"/>
            <a:r>
              <a:rPr lang="nl-BE" dirty="0"/>
              <a:t>Mededuiker observeren vanaf 30 – 40 m</a:t>
            </a:r>
          </a:p>
          <a:p>
            <a:pPr eaLnBrk="1" hangingPunct="1"/>
            <a:r>
              <a:rPr lang="nl-BE" dirty="0"/>
              <a:t>Gewenning mogelijk</a:t>
            </a:r>
          </a:p>
          <a:p>
            <a:pPr eaLnBrk="1" hangingPunct="1"/>
            <a:r>
              <a:rPr lang="nl-BE" dirty="0"/>
              <a:t>Preventie: diepte beperken, goede conditie</a:t>
            </a:r>
          </a:p>
          <a:p>
            <a:pPr eaLnBrk="1" hangingPunct="1"/>
            <a:r>
              <a:rPr lang="nl-BE" dirty="0"/>
              <a:t>Professionele duikers: andere mengsels op grotere diepte</a:t>
            </a:r>
          </a:p>
        </p:txBody>
      </p:sp>
      <p:sp>
        <p:nvSpPr>
          <p:cNvPr id="15364"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7939CC81-423A-4B3E-A910-0B018882278C}" type="slidenum">
              <a:rPr lang="nl-BE" smtClean="0">
                <a:solidFill>
                  <a:schemeClr val="tx1"/>
                </a:solidFill>
              </a:rPr>
              <a:pPr/>
              <a:t>11</a:t>
            </a:fld>
            <a:endParaRPr lang="nl-BE">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nl-BE" u="sng" dirty="0"/>
              <a:t>ZUURSTOF (O</a:t>
            </a:r>
            <a:r>
              <a:rPr lang="nl-BE" u="sng" baseline="-25000" dirty="0"/>
              <a:t>2</a:t>
            </a:r>
            <a:r>
              <a:rPr lang="nl-BE" u="sng" dirty="0"/>
              <a:t>)</a:t>
            </a:r>
            <a:endParaRPr lang="nl-NL" u="sng" dirty="0"/>
          </a:p>
        </p:txBody>
      </p:sp>
      <p:sp>
        <p:nvSpPr>
          <p:cNvPr id="16387" name="Rectangle 3"/>
          <p:cNvSpPr>
            <a:spLocks noGrp="1" noChangeArrowheads="1"/>
          </p:cNvSpPr>
          <p:nvPr>
            <p:ph idx="1"/>
          </p:nvPr>
        </p:nvSpPr>
        <p:spPr/>
        <p:txBody>
          <a:bodyPr/>
          <a:lstStyle/>
          <a:p>
            <a:pPr eaLnBrk="1" hangingPunct="1"/>
            <a:r>
              <a:rPr lang="nl-BE" sz="4000" dirty="0"/>
              <a:t>Te hoog = </a:t>
            </a:r>
            <a:r>
              <a:rPr lang="nl-BE" sz="4000" dirty="0" err="1"/>
              <a:t>hyperoxie</a:t>
            </a:r>
            <a:endParaRPr lang="nl-BE" sz="4000" dirty="0"/>
          </a:p>
          <a:p>
            <a:pPr eaLnBrk="1" hangingPunct="1"/>
            <a:r>
              <a:rPr lang="nl-BE" sz="4000" dirty="0"/>
              <a:t>Te laag = hypoxie</a:t>
            </a:r>
            <a:endParaRPr lang="nl-NL" sz="4000" dirty="0"/>
          </a:p>
        </p:txBody>
      </p:sp>
      <p:sp>
        <p:nvSpPr>
          <p:cNvPr id="16388" name="Tijdelijke aanduiding voor dianumm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581C7DD9-F811-413B-BBE0-ECC6DBF09104}" type="slidenum">
              <a:rPr lang="nl-BE" smtClean="0">
                <a:solidFill>
                  <a:schemeClr val="tx1"/>
                </a:solidFill>
              </a:rPr>
              <a:pPr/>
              <a:t>12</a:t>
            </a:fld>
            <a:endParaRPr lang="nl-BE"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28650" y="317500"/>
            <a:ext cx="8002588" cy="1143000"/>
          </a:xfrm>
        </p:spPr>
        <p:txBody>
          <a:bodyPr/>
          <a:lstStyle/>
          <a:p>
            <a:pPr algn="ctr" eaLnBrk="1" hangingPunct="1"/>
            <a:r>
              <a:rPr lang="nl-BE"/>
              <a:t>Hyperoxie</a:t>
            </a:r>
            <a:endParaRPr lang="nl-NL"/>
          </a:p>
        </p:txBody>
      </p:sp>
      <p:sp>
        <p:nvSpPr>
          <p:cNvPr id="17411" name="Rectangle 3"/>
          <p:cNvSpPr>
            <a:spLocks noGrp="1" noChangeArrowheads="1"/>
          </p:cNvSpPr>
          <p:nvPr>
            <p:ph idx="1"/>
          </p:nvPr>
        </p:nvSpPr>
        <p:spPr/>
        <p:txBody>
          <a:bodyPr/>
          <a:lstStyle/>
          <a:p>
            <a:pPr eaLnBrk="1" hangingPunct="1"/>
            <a:r>
              <a:rPr lang="nl-BE" sz="4000" i="1" dirty="0"/>
              <a:t>Acute zuurstoftoxiciteit</a:t>
            </a:r>
          </a:p>
          <a:p>
            <a:pPr lvl="1" eaLnBrk="1" hangingPunct="1"/>
            <a:r>
              <a:rPr lang="nl-BE" sz="3600" dirty="0"/>
              <a:t>Effect van Paul Bert</a:t>
            </a:r>
          </a:p>
          <a:p>
            <a:pPr lvl="1" eaLnBrk="1" hangingPunct="1"/>
            <a:r>
              <a:rPr lang="nl-BE" sz="3600" dirty="0"/>
              <a:t>Hersenen</a:t>
            </a:r>
          </a:p>
          <a:p>
            <a:pPr eaLnBrk="1" hangingPunct="1"/>
            <a:r>
              <a:rPr lang="nl-BE" sz="4000" i="1" dirty="0"/>
              <a:t>Chronische zuurstoftoxiciteit</a:t>
            </a:r>
          </a:p>
          <a:p>
            <a:pPr lvl="1" eaLnBrk="1" hangingPunct="1"/>
            <a:r>
              <a:rPr lang="nl-BE" sz="3600" dirty="0"/>
              <a:t>Effect van </a:t>
            </a:r>
            <a:r>
              <a:rPr lang="nl-BE" sz="3600" dirty="0" err="1"/>
              <a:t>Lorrain</a:t>
            </a:r>
            <a:r>
              <a:rPr lang="nl-BE" sz="3600" dirty="0"/>
              <a:t>-Smith</a:t>
            </a:r>
          </a:p>
          <a:p>
            <a:pPr lvl="1" eaLnBrk="1" hangingPunct="1"/>
            <a:r>
              <a:rPr lang="nl-BE" sz="3600" dirty="0"/>
              <a:t>Longen</a:t>
            </a:r>
            <a:endParaRPr lang="nl-NL" sz="3600" dirty="0"/>
          </a:p>
        </p:txBody>
      </p:sp>
      <p:sp>
        <p:nvSpPr>
          <p:cNvPr id="17412"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CB0E116C-00EE-467C-93EA-0B5C6F6130F1}" type="slidenum">
              <a:rPr lang="nl-BE" smtClean="0">
                <a:solidFill>
                  <a:schemeClr val="tx1"/>
                </a:solidFill>
              </a:rPr>
              <a:pPr/>
              <a:t>13</a:t>
            </a:fld>
            <a:endParaRPr lang="nl-BE">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F61101-B3E3-7318-E128-2C8EFC3B2B82}"/>
              </a:ext>
            </a:extLst>
          </p:cNvPr>
          <p:cNvSpPr>
            <a:spLocks noGrp="1"/>
          </p:cNvSpPr>
          <p:nvPr>
            <p:ph type="title"/>
          </p:nvPr>
        </p:nvSpPr>
        <p:spPr/>
        <p:txBody>
          <a:bodyPr/>
          <a:lstStyle/>
          <a:p>
            <a:pPr algn="ctr"/>
            <a:r>
              <a:rPr lang="nl-BE" u="sng" dirty="0"/>
              <a:t>Casus</a:t>
            </a:r>
          </a:p>
        </p:txBody>
      </p:sp>
      <p:sp>
        <p:nvSpPr>
          <p:cNvPr id="3" name="Tijdelijke aanduiding voor inhoud 2">
            <a:extLst>
              <a:ext uri="{FF2B5EF4-FFF2-40B4-BE49-F238E27FC236}">
                <a16:creationId xmlns:a16="http://schemas.microsoft.com/office/drawing/2014/main" id="{D7AF0C73-B41B-CD30-1CFE-CC1D42A89DE9}"/>
              </a:ext>
            </a:extLst>
          </p:cNvPr>
          <p:cNvSpPr>
            <a:spLocks noGrp="1"/>
          </p:cNvSpPr>
          <p:nvPr>
            <p:ph idx="1"/>
          </p:nvPr>
        </p:nvSpPr>
        <p:spPr/>
        <p:txBody>
          <a:bodyPr/>
          <a:lstStyle/>
          <a:p>
            <a:r>
              <a:rPr lang="nl-BE" sz="2400" dirty="0"/>
              <a:t>Herman gaat duiken en stelt vast dat zijn fles ademlucht onderweg leeggelopen is. Hij heeft nog wel een fles zuurstof in de auto liggen en besluit daarmee te gaan duiken </a:t>
            </a:r>
            <a:r>
              <a:rPr lang="mr-IN" sz="2400" dirty="0"/>
              <a:t>–</a:t>
            </a:r>
            <a:r>
              <a:rPr lang="nl-BE" sz="2400" dirty="0"/>
              <a:t> uiteindelijk hebben we toch vooral zuurstof nodig om te kunnen overleven.</a:t>
            </a:r>
          </a:p>
          <a:p>
            <a:r>
              <a:rPr lang="nl-BE" sz="2400" dirty="0"/>
              <a:t>Op 10 m diepte krijgt hij stuipen en moet hij door zijn buddy naar boven gebracht worden.</a:t>
            </a:r>
          </a:p>
          <a:p>
            <a:r>
              <a:rPr lang="nl-BE" sz="2400" dirty="0"/>
              <a:t>Aan de oppervlakte komt Herman bij, er zijn gelukkig geen restletsels.</a:t>
            </a:r>
          </a:p>
          <a:p>
            <a:endParaRPr lang="nl-BE" dirty="0"/>
          </a:p>
        </p:txBody>
      </p:sp>
      <p:sp>
        <p:nvSpPr>
          <p:cNvPr id="4" name="Tijdelijke aanduiding voor dianummer 3">
            <a:extLst>
              <a:ext uri="{FF2B5EF4-FFF2-40B4-BE49-F238E27FC236}">
                <a16:creationId xmlns:a16="http://schemas.microsoft.com/office/drawing/2014/main" id="{7C07055B-0C8C-0EC3-7A44-D854C010F9B8}"/>
              </a:ext>
            </a:extLst>
          </p:cNvPr>
          <p:cNvSpPr>
            <a:spLocks noGrp="1"/>
          </p:cNvSpPr>
          <p:nvPr>
            <p:ph type="sldNum" sz="quarter" idx="12"/>
          </p:nvPr>
        </p:nvSpPr>
        <p:spPr/>
        <p:txBody>
          <a:bodyPr/>
          <a:lstStyle/>
          <a:p>
            <a:pPr>
              <a:defRPr/>
            </a:pPr>
            <a:fld id="{A3E8BECB-438F-4F27-8F65-7E710F6E103F}" type="slidenum">
              <a:rPr lang="nl-BE" smtClean="0"/>
              <a:pPr>
                <a:defRPr/>
              </a:pPr>
              <a:t>14</a:t>
            </a:fld>
            <a:endParaRPr lang="nl-BE"/>
          </a:p>
        </p:txBody>
      </p:sp>
    </p:spTree>
    <p:extLst>
      <p:ext uri="{BB962C8B-B14F-4D97-AF65-F5344CB8AC3E}">
        <p14:creationId xmlns:p14="http://schemas.microsoft.com/office/powerpoint/2010/main" val="4218160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260350"/>
            <a:ext cx="8016875" cy="1143000"/>
          </a:xfrm>
        </p:spPr>
        <p:txBody>
          <a:bodyPr/>
          <a:lstStyle/>
          <a:p>
            <a:pPr algn="ctr" eaLnBrk="1" hangingPunct="1"/>
            <a:r>
              <a:rPr lang="nl-BE"/>
              <a:t>Acute zuurstoftoxiciteit</a:t>
            </a:r>
            <a:endParaRPr lang="nl-NL"/>
          </a:p>
        </p:txBody>
      </p:sp>
      <p:sp>
        <p:nvSpPr>
          <p:cNvPr id="18435" name="Rectangle 3"/>
          <p:cNvSpPr>
            <a:spLocks noGrp="1" noChangeArrowheads="1"/>
          </p:cNvSpPr>
          <p:nvPr>
            <p:ph idx="1"/>
          </p:nvPr>
        </p:nvSpPr>
        <p:spPr>
          <a:xfrm>
            <a:off x="457200" y="1600200"/>
            <a:ext cx="8229600" cy="4821238"/>
          </a:xfrm>
        </p:spPr>
        <p:txBody>
          <a:bodyPr/>
          <a:lstStyle/>
          <a:p>
            <a:pPr eaLnBrk="1" hangingPunct="1"/>
            <a:r>
              <a:rPr lang="nl-BE" sz="2400" dirty="0"/>
              <a:t>Maximale pO</a:t>
            </a:r>
            <a:r>
              <a:rPr lang="nl-BE" sz="2400" baseline="-25000" dirty="0"/>
              <a:t>2</a:t>
            </a:r>
            <a:r>
              <a:rPr lang="nl-BE" sz="2400" dirty="0"/>
              <a:t>: 1,6 bar (veiligheidsmarge: 1,4 bar)</a:t>
            </a:r>
          </a:p>
          <a:p>
            <a:pPr eaLnBrk="1" hangingPunct="1"/>
            <a:r>
              <a:rPr lang="nl-BE" sz="2400" dirty="0"/>
              <a:t>Luchtduik:</a:t>
            </a:r>
          </a:p>
          <a:p>
            <a:pPr lvl="1" eaLnBrk="1" hangingPunct="1"/>
            <a:r>
              <a:rPr lang="nl-BE" sz="2000" dirty="0"/>
              <a:t>1,6 bar = 66 m</a:t>
            </a:r>
          </a:p>
          <a:p>
            <a:pPr lvl="1" eaLnBrk="1" hangingPunct="1"/>
            <a:r>
              <a:rPr lang="nl-NL" sz="2000" dirty="0"/>
              <a:t>1,4 bar = 57 m</a:t>
            </a:r>
          </a:p>
          <a:p>
            <a:pPr eaLnBrk="1" hangingPunct="1"/>
            <a:r>
              <a:rPr lang="nl-NL" sz="2400" dirty="0"/>
              <a:t>Zuivere zuurstof: </a:t>
            </a:r>
          </a:p>
          <a:p>
            <a:pPr lvl="1" eaLnBrk="1" hangingPunct="1"/>
            <a:r>
              <a:rPr lang="nl-BE" sz="2000" dirty="0"/>
              <a:t>1,6 bar = 6 m</a:t>
            </a:r>
          </a:p>
          <a:p>
            <a:pPr lvl="1" eaLnBrk="1" hangingPunct="1"/>
            <a:r>
              <a:rPr lang="nl-NL" sz="2000" dirty="0"/>
              <a:t>1,4 bar = 4 m</a:t>
            </a:r>
          </a:p>
          <a:p>
            <a:pPr eaLnBrk="1" hangingPunct="1"/>
            <a:r>
              <a:rPr lang="nl-NL" sz="2400" dirty="0" err="1"/>
              <a:t>Nitrox</a:t>
            </a:r>
            <a:r>
              <a:rPr lang="nl-NL" sz="2400" dirty="0"/>
              <a:t> 32% - 36%</a:t>
            </a:r>
          </a:p>
          <a:p>
            <a:pPr lvl="1" eaLnBrk="1" hangingPunct="1"/>
            <a:r>
              <a:rPr lang="nl-BE" sz="2000" dirty="0"/>
              <a:t>1,6 bar = 40 m – 34 m</a:t>
            </a:r>
          </a:p>
          <a:p>
            <a:pPr lvl="1" eaLnBrk="1" hangingPunct="1"/>
            <a:r>
              <a:rPr lang="nl-NL" sz="2000" dirty="0"/>
              <a:t>1,4 bar = 33 m – 28 m</a:t>
            </a:r>
          </a:p>
          <a:p>
            <a:pPr eaLnBrk="1" hangingPunct="1"/>
            <a:endParaRPr lang="nl-NL" sz="2400" dirty="0"/>
          </a:p>
          <a:p>
            <a:pPr eaLnBrk="1" hangingPunct="1"/>
            <a:endParaRPr lang="nl-NL" dirty="0"/>
          </a:p>
        </p:txBody>
      </p:sp>
      <p:sp>
        <p:nvSpPr>
          <p:cNvPr id="18436"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BA3FF724-C9A2-4DC9-80A3-30D191EC42CF}" type="slidenum">
              <a:rPr lang="nl-BE" smtClean="0">
                <a:solidFill>
                  <a:schemeClr val="tx1"/>
                </a:solidFill>
              </a:rPr>
              <a:pPr/>
              <a:t>15</a:t>
            </a:fld>
            <a:endParaRPr lang="nl-BE">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12738"/>
            <a:ext cx="7467600" cy="833437"/>
          </a:xfrm>
        </p:spPr>
        <p:txBody>
          <a:bodyPr/>
          <a:lstStyle/>
          <a:p>
            <a:pPr algn="ctr" eaLnBrk="1" hangingPunct="1"/>
            <a:r>
              <a:rPr lang="nl-BE"/>
              <a:t>Symptomen: SNAPDOOS</a:t>
            </a:r>
            <a:endParaRPr lang="nl-NL"/>
          </a:p>
        </p:txBody>
      </p:sp>
      <p:sp>
        <p:nvSpPr>
          <p:cNvPr id="19459" name="Rectangle 4"/>
          <p:cNvSpPr>
            <a:spLocks noGrp="1" noChangeArrowheads="1"/>
          </p:cNvSpPr>
          <p:nvPr>
            <p:ph idx="1"/>
          </p:nvPr>
        </p:nvSpPr>
        <p:spPr>
          <a:xfrm>
            <a:off x="457199" y="1165225"/>
            <a:ext cx="8440057" cy="4930775"/>
          </a:xfrm>
        </p:spPr>
        <p:txBody>
          <a:bodyPr/>
          <a:lstStyle/>
          <a:p>
            <a:pPr eaLnBrk="1" hangingPunct="1"/>
            <a:r>
              <a:rPr lang="nl-BE" sz="2800" b="1" dirty="0">
                <a:solidFill>
                  <a:srgbClr val="FFC000"/>
                </a:solidFill>
              </a:rPr>
              <a:t>S</a:t>
            </a:r>
            <a:r>
              <a:rPr lang="nl-BE" sz="2800" dirty="0"/>
              <a:t>piersamentrekkingen: rond mond, lippen, gelaat</a:t>
            </a:r>
          </a:p>
          <a:p>
            <a:pPr eaLnBrk="1" hangingPunct="1"/>
            <a:r>
              <a:rPr lang="nl-BE" sz="2800" b="1" dirty="0">
                <a:solidFill>
                  <a:srgbClr val="FFC000"/>
                </a:solidFill>
              </a:rPr>
              <a:t>N</a:t>
            </a:r>
            <a:r>
              <a:rPr lang="nl-BE" sz="2800" dirty="0"/>
              <a:t>ausea (misselijkheid, braakneigingen)</a:t>
            </a:r>
          </a:p>
          <a:p>
            <a:pPr eaLnBrk="1" hangingPunct="1"/>
            <a:r>
              <a:rPr lang="nl-BE" sz="2800" b="1" dirty="0">
                <a:solidFill>
                  <a:srgbClr val="FFC000"/>
                </a:solidFill>
              </a:rPr>
              <a:t>A</a:t>
            </a:r>
            <a:r>
              <a:rPr lang="nl-BE" sz="2800" dirty="0"/>
              <a:t>demhalingsmoeilijkheden</a:t>
            </a:r>
          </a:p>
          <a:p>
            <a:pPr eaLnBrk="1" hangingPunct="1"/>
            <a:r>
              <a:rPr lang="nl-BE" sz="2800" b="1" dirty="0">
                <a:solidFill>
                  <a:srgbClr val="FFC000"/>
                </a:solidFill>
              </a:rPr>
              <a:t>P</a:t>
            </a:r>
            <a:r>
              <a:rPr lang="nl-BE" sz="2800" dirty="0"/>
              <a:t>sychisch: irritatie, angst, verwarring, euforie</a:t>
            </a:r>
          </a:p>
          <a:p>
            <a:pPr eaLnBrk="1" hangingPunct="1"/>
            <a:r>
              <a:rPr lang="nl-BE" sz="2800" b="1" dirty="0">
                <a:solidFill>
                  <a:srgbClr val="FFC000"/>
                </a:solidFill>
              </a:rPr>
              <a:t>D</a:t>
            </a:r>
            <a:r>
              <a:rPr lang="nl-BE" sz="2800" dirty="0"/>
              <a:t>uizeligheid</a:t>
            </a:r>
          </a:p>
          <a:p>
            <a:pPr eaLnBrk="1" hangingPunct="1"/>
            <a:r>
              <a:rPr lang="nl-BE" sz="2800" b="1" dirty="0">
                <a:solidFill>
                  <a:srgbClr val="FFC000"/>
                </a:solidFill>
              </a:rPr>
              <a:t>O</a:t>
            </a:r>
            <a:r>
              <a:rPr lang="nl-BE" sz="2800" dirty="0"/>
              <a:t>gen: tunnelzicht, lichtflitsen</a:t>
            </a:r>
          </a:p>
          <a:p>
            <a:pPr eaLnBrk="1" hangingPunct="1"/>
            <a:r>
              <a:rPr lang="nl-BE" sz="2800" b="1" dirty="0">
                <a:solidFill>
                  <a:srgbClr val="FFC000"/>
                </a:solidFill>
              </a:rPr>
              <a:t>O</a:t>
            </a:r>
            <a:r>
              <a:rPr lang="nl-BE" sz="2800" dirty="0"/>
              <a:t>ren: oorsuizen, </a:t>
            </a:r>
            <a:r>
              <a:rPr lang="nl-BE" sz="2800" dirty="0" err="1"/>
              <a:t>gehoorshallucinaties</a:t>
            </a:r>
            <a:endParaRPr lang="nl-BE" sz="2800" dirty="0"/>
          </a:p>
          <a:p>
            <a:pPr eaLnBrk="1" hangingPunct="1"/>
            <a:r>
              <a:rPr lang="nl-BE" sz="2800" b="1" dirty="0">
                <a:solidFill>
                  <a:srgbClr val="FFC000"/>
                </a:solidFill>
              </a:rPr>
              <a:t>S</a:t>
            </a:r>
            <a:r>
              <a:rPr lang="nl-BE" sz="2800" dirty="0"/>
              <a:t>tuiptrekkingen (convulsies): </a:t>
            </a:r>
            <a:r>
              <a:rPr lang="nl-BE" sz="2800" dirty="0" err="1"/>
              <a:t>epilepsie-aanval</a:t>
            </a:r>
            <a:r>
              <a:rPr lang="nl-BE" sz="2800" dirty="0"/>
              <a:t> met bewusteloosheid</a:t>
            </a:r>
            <a:endParaRPr lang="nl-NL" sz="2800" dirty="0"/>
          </a:p>
        </p:txBody>
      </p:sp>
      <p:sp>
        <p:nvSpPr>
          <p:cNvPr id="19460" name="Tijdelijke aanduiding voor dianumm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75187EA5-E2DF-4E07-BA3D-77DB0A6D1917}" type="slidenum">
              <a:rPr lang="nl-BE" smtClean="0">
                <a:solidFill>
                  <a:schemeClr val="tx1"/>
                </a:solidFill>
              </a:rPr>
              <a:pPr/>
              <a:t>16</a:t>
            </a:fld>
            <a:endParaRPr lang="nl-BE">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42913" y="409575"/>
            <a:ext cx="8229600" cy="4530725"/>
          </a:xfrm>
        </p:spPr>
        <p:txBody>
          <a:bodyPr/>
          <a:lstStyle/>
          <a:p>
            <a:pPr eaLnBrk="1" hangingPunct="1"/>
            <a:r>
              <a:rPr lang="nl-BE" dirty="0"/>
              <a:t>Symptomen treden plots op - in willekeurige volgorde - onvoorspelbaar</a:t>
            </a:r>
          </a:p>
          <a:p>
            <a:pPr eaLnBrk="1" hangingPunct="1"/>
            <a:r>
              <a:rPr lang="nl-BE" dirty="0"/>
              <a:t>Individuele variatie</a:t>
            </a:r>
          </a:p>
          <a:p>
            <a:pPr eaLnBrk="1" hangingPunct="1">
              <a:spcBef>
                <a:spcPct val="50000"/>
              </a:spcBef>
            </a:pPr>
            <a:r>
              <a:rPr lang="nl-BE" dirty="0"/>
              <a:t>Gevaar voor verdrinking</a:t>
            </a:r>
          </a:p>
          <a:p>
            <a:pPr eaLnBrk="1" hangingPunct="1">
              <a:spcBef>
                <a:spcPct val="50000"/>
              </a:spcBef>
            </a:pPr>
            <a:r>
              <a:rPr lang="nl-BE" dirty="0"/>
              <a:t>Geen restletsels</a:t>
            </a:r>
          </a:p>
          <a:p>
            <a:pPr eaLnBrk="1" hangingPunct="1">
              <a:spcBef>
                <a:spcPct val="50000"/>
              </a:spcBef>
            </a:pPr>
            <a:r>
              <a:rPr lang="nl-BE" dirty="0"/>
              <a:t>Risicofactoren:</a:t>
            </a:r>
          </a:p>
          <a:p>
            <a:pPr lvl="1" eaLnBrk="1" hangingPunct="1">
              <a:spcBef>
                <a:spcPct val="50000"/>
              </a:spcBef>
            </a:pPr>
            <a:r>
              <a:rPr lang="nl-BE" sz="2000" dirty="0"/>
              <a:t>Inspanning</a:t>
            </a:r>
          </a:p>
          <a:p>
            <a:pPr lvl="1" eaLnBrk="1" hangingPunct="1">
              <a:spcBef>
                <a:spcPct val="50000"/>
              </a:spcBef>
            </a:pPr>
            <a:r>
              <a:rPr lang="nl-BE" sz="2000" dirty="0"/>
              <a:t>Onderkoeling</a:t>
            </a:r>
          </a:p>
          <a:p>
            <a:pPr lvl="1" eaLnBrk="1" hangingPunct="1">
              <a:spcBef>
                <a:spcPct val="50000"/>
              </a:spcBef>
            </a:pPr>
            <a:r>
              <a:rPr lang="nl-BE" sz="2000" dirty="0"/>
              <a:t>Verhoogd CO2-gehalte in bloed/hersenen</a:t>
            </a:r>
          </a:p>
          <a:p>
            <a:pPr lvl="1" eaLnBrk="1" hangingPunct="1">
              <a:spcBef>
                <a:spcPct val="50000"/>
              </a:spcBef>
            </a:pPr>
            <a:r>
              <a:rPr lang="nl-BE" sz="2000" dirty="0" err="1"/>
              <a:t>Voorafbestaande</a:t>
            </a:r>
            <a:r>
              <a:rPr lang="nl-BE" sz="2000" dirty="0"/>
              <a:t> epilepsie</a:t>
            </a:r>
          </a:p>
          <a:p>
            <a:pPr eaLnBrk="1" hangingPunct="1">
              <a:spcBef>
                <a:spcPct val="50000"/>
              </a:spcBef>
            </a:pPr>
            <a:r>
              <a:rPr lang="nl-BE" sz="2400" dirty="0"/>
              <a:t>Nat &lt;&gt; droog (in </a:t>
            </a:r>
            <a:r>
              <a:rPr lang="nl-BE" sz="2400" dirty="0" err="1"/>
              <a:t>recompressiekamer</a:t>
            </a:r>
            <a:r>
              <a:rPr lang="nl-BE" sz="2400" dirty="0"/>
              <a:t> tot 2,8 bar)</a:t>
            </a:r>
          </a:p>
          <a:p>
            <a:pPr lvl="1" eaLnBrk="1" hangingPunct="1">
              <a:spcBef>
                <a:spcPct val="50000"/>
              </a:spcBef>
            </a:pPr>
            <a:endParaRPr lang="nl-BE" sz="2000" dirty="0"/>
          </a:p>
        </p:txBody>
      </p:sp>
      <p:sp>
        <p:nvSpPr>
          <p:cNvPr id="20483"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5E1E870B-E2B7-490D-8C86-B1246377CCF0}" type="slidenum">
              <a:rPr lang="nl-BE" smtClean="0">
                <a:solidFill>
                  <a:schemeClr val="tx1"/>
                </a:solidFill>
              </a:rPr>
              <a:pPr/>
              <a:t>17</a:t>
            </a:fld>
            <a:endParaRPr lang="nl-BE">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r>
              <a:rPr lang="nl-BE"/>
              <a:t>Behandeling</a:t>
            </a:r>
            <a:endParaRPr lang="nl-NL"/>
          </a:p>
        </p:txBody>
      </p:sp>
      <p:sp>
        <p:nvSpPr>
          <p:cNvPr id="21507" name="Rectangle 4"/>
          <p:cNvSpPr>
            <a:spLocks noGrp="1" noChangeArrowheads="1"/>
          </p:cNvSpPr>
          <p:nvPr>
            <p:ph idx="1"/>
          </p:nvPr>
        </p:nvSpPr>
        <p:spPr/>
        <p:txBody>
          <a:bodyPr/>
          <a:lstStyle/>
          <a:p>
            <a:pPr eaLnBrk="1" hangingPunct="1"/>
            <a:r>
              <a:rPr lang="nl-BE" dirty="0"/>
              <a:t>Onmiddellijk opstijgen en duik beëindigen</a:t>
            </a:r>
          </a:p>
          <a:p>
            <a:pPr eaLnBrk="1" hangingPunct="1"/>
            <a:r>
              <a:rPr lang="nl-BE" dirty="0"/>
              <a:t>Tenzij stuiptrekkingen: niet stijgen, wachten tot stuiptrekkingen stoppen (risico longoverdruk) – dan stijgen met het hoofd goed achterwaarts gekanteld.</a:t>
            </a:r>
          </a:p>
        </p:txBody>
      </p:sp>
      <p:sp>
        <p:nvSpPr>
          <p:cNvPr id="21508" name="Tijdelijke aanduiding voor dianumm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D6743D26-3840-425E-8C6A-99860B7C4DD1}" type="slidenum">
              <a:rPr lang="nl-BE" smtClean="0">
                <a:solidFill>
                  <a:schemeClr val="tx1"/>
                </a:solidFill>
              </a:rPr>
              <a:pPr/>
              <a:t>18</a:t>
            </a:fld>
            <a:endParaRPr lang="nl-BE">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39738" y="260350"/>
            <a:ext cx="8264525" cy="1143000"/>
          </a:xfrm>
        </p:spPr>
        <p:txBody>
          <a:bodyPr/>
          <a:lstStyle/>
          <a:p>
            <a:pPr algn="ctr" eaLnBrk="1" hangingPunct="1"/>
            <a:r>
              <a:rPr lang="nl-BE"/>
              <a:t>Chronische zuurstoftoxiciteit</a:t>
            </a:r>
            <a:endParaRPr lang="nl-NL"/>
          </a:p>
        </p:txBody>
      </p:sp>
      <p:sp>
        <p:nvSpPr>
          <p:cNvPr id="22531" name="Rectangle 3"/>
          <p:cNvSpPr>
            <a:spLocks noGrp="1" noChangeArrowheads="1"/>
          </p:cNvSpPr>
          <p:nvPr>
            <p:ph idx="1"/>
          </p:nvPr>
        </p:nvSpPr>
        <p:spPr/>
        <p:txBody>
          <a:bodyPr/>
          <a:lstStyle/>
          <a:p>
            <a:pPr eaLnBrk="1" hangingPunct="1"/>
            <a:r>
              <a:rPr lang="nl-BE" dirty="0"/>
              <a:t>Langdurig (uren) zuurstof ademen aan de oppervlakte (</a:t>
            </a:r>
            <a:r>
              <a:rPr lang="nl-BE"/>
              <a:t>transport – caisson)</a:t>
            </a:r>
            <a:endParaRPr lang="nl-BE" dirty="0"/>
          </a:p>
          <a:p>
            <a:pPr eaLnBrk="1" hangingPunct="1"/>
            <a:r>
              <a:rPr lang="nl-BE" dirty="0"/>
              <a:t>Intensieve successieve duiken met zuurstofrijke mengsels (pO</a:t>
            </a:r>
            <a:r>
              <a:rPr lang="nl-BE" baseline="-25000" dirty="0"/>
              <a:t>2</a:t>
            </a:r>
            <a:r>
              <a:rPr lang="nl-BE" dirty="0"/>
              <a:t> &gt; 0,5 bar)</a:t>
            </a:r>
          </a:p>
          <a:p>
            <a:pPr eaLnBrk="1" hangingPunct="1"/>
            <a:r>
              <a:rPr lang="nl-BE" dirty="0"/>
              <a:t>“Verbranding” van de longblaasjes</a:t>
            </a:r>
          </a:p>
          <a:p>
            <a:pPr eaLnBrk="1" hangingPunct="1"/>
            <a:r>
              <a:rPr lang="nl-BE" dirty="0"/>
              <a:t>Branderig gevoel achter het borstbeen, pijnlijke ademhaling/hoestbuien, kortademigheid</a:t>
            </a:r>
          </a:p>
          <a:p>
            <a:pPr eaLnBrk="1" hangingPunct="1"/>
            <a:r>
              <a:rPr lang="nl-BE" dirty="0" err="1"/>
              <a:t>Airbreak</a:t>
            </a:r>
            <a:r>
              <a:rPr lang="nl-BE" dirty="0"/>
              <a:t>: 15 min lucht om de 5 uur</a:t>
            </a:r>
            <a:endParaRPr lang="nl-NL" dirty="0"/>
          </a:p>
        </p:txBody>
      </p:sp>
      <p:sp>
        <p:nvSpPr>
          <p:cNvPr id="22532"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28E73862-98DE-4D50-A18E-4A32E91D43F7}" type="slidenum">
              <a:rPr lang="nl-BE" smtClean="0">
                <a:solidFill>
                  <a:schemeClr val="tx1"/>
                </a:solidFill>
              </a:rPr>
              <a:pPr/>
              <a:t>19</a:t>
            </a:fld>
            <a:endParaRPr lang="nl-BE">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nl-NL"/>
              <a:t>Inhoud</a:t>
            </a:r>
          </a:p>
        </p:txBody>
      </p:sp>
      <p:sp>
        <p:nvSpPr>
          <p:cNvPr id="9219" name="Rectangle 3"/>
          <p:cNvSpPr>
            <a:spLocks noGrp="1" noChangeArrowheads="1"/>
          </p:cNvSpPr>
          <p:nvPr>
            <p:ph idx="1"/>
          </p:nvPr>
        </p:nvSpPr>
        <p:spPr/>
        <p:txBody>
          <a:bodyPr/>
          <a:lstStyle/>
          <a:p>
            <a:pPr eaLnBrk="1" hangingPunct="1"/>
            <a:r>
              <a:rPr lang="nl-NL"/>
              <a:t>Stikstof</a:t>
            </a:r>
          </a:p>
          <a:p>
            <a:pPr eaLnBrk="1" hangingPunct="1"/>
            <a:r>
              <a:rPr lang="nl-NL"/>
              <a:t>Zuurstof</a:t>
            </a:r>
          </a:p>
          <a:p>
            <a:pPr eaLnBrk="1" hangingPunct="1"/>
            <a:r>
              <a:rPr lang="nl-NL"/>
              <a:t>CO</a:t>
            </a:r>
            <a:r>
              <a:rPr lang="nl-NL" baseline="-25000"/>
              <a:t>2</a:t>
            </a:r>
            <a:endParaRPr lang="nl-NL"/>
          </a:p>
        </p:txBody>
      </p:sp>
      <p:sp>
        <p:nvSpPr>
          <p:cNvPr id="9220"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F391F4B4-78E0-4703-9899-FC71BEE4CA74}" type="slidenum">
              <a:rPr lang="nl-BE" smtClean="0">
                <a:solidFill>
                  <a:schemeClr val="tx1"/>
                </a:solidFill>
              </a:rPr>
              <a:pPr/>
              <a:t>2</a:t>
            </a:fld>
            <a:endParaRPr lang="nl-BE">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45867"/>
            <a:ext cx="7467600" cy="755082"/>
          </a:xfrm>
        </p:spPr>
        <p:txBody>
          <a:bodyPr/>
          <a:lstStyle/>
          <a:p>
            <a:pPr algn="ctr" eaLnBrk="1" hangingPunct="1"/>
            <a:r>
              <a:rPr lang="nl-BE" dirty="0"/>
              <a:t>Hypoxie</a:t>
            </a:r>
            <a:endParaRPr lang="nl-NL" dirty="0"/>
          </a:p>
        </p:txBody>
      </p:sp>
      <p:sp>
        <p:nvSpPr>
          <p:cNvPr id="23555" name="Rectangle 3"/>
          <p:cNvSpPr>
            <a:spLocks noGrp="1" noChangeArrowheads="1"/>
          </p:cNvSpPr>
          <p:nvPr>
            <p:ph idx="1"/>
          </p:nvPr>
        </p:nvSpPr>
        <p:spPr>
          <a:xfrm>
            <a:off x="457199" y="1223679"/>
            <a:ext cx="8390965" cy="4525963"/>
          </a:xfrm>
        </p:spPr>
        <p:txBody>
          <a:bodyPr/>
          <a:lstStyle/>
          <a:p>
            <a:pPr eaLnBrk="1" hangingPunct="1"/>
            <a:r>
              <a:rPr lang="nl-BE" sz="3200" dirty="0"/>
              <a:t>pO</a:t>
            </a:r>
            <a:r>
              <a:rPr lang="nl-BE" sz="3200" baseline="-25000" dirty="0"/>
              <a:t>2</a:t>
            </a:r>
            <a:r>
              <a:rPr lang="nl-BE" sz="3200" dirty="0"/>
              <a:t> te laag </a:t>
            </a:r>
            <a:r>
              <a:rPr lang="nl-BE" sz="3200" dirty="0">
                <a:sym typeface="Wingdings" panose="05000000000000000000" pitchFamily="2" charset="2"/>
              </a:rPr>
              <a:t> zuurstoftekort </a:t>
            </a:r>
            <a:r>
              <a:rPr lang="nl-BE" sz="3200" dirty="0" err="1">
                <a:sym typeface="Wingdings" panose="05000000000000000000" pitchFamily="2" charset="2"/>
              </a:rPr>
              <a:t>t.h.v</a:t>
            </a:r>
            <a:r>
              <a:rPr lang="nl-BE" sz="3200" dirty="0">
                <a:sym typeface="Wingdings" panose="05000000000000000000" pitchFamily="2" charset="2"/>
              </a:rPr>
              <a:t>. hersenen</a:t>
            </a:r>
            <a:endParaRPr lang="nl-BE" sz="3200" dirty="0"/>
          </a:p>
          <a:p>
            <a:pPr eaLnBrk="1" hangingPunct="1"/>
            <a:r>
              <a:rPr lang="nl-BE" sz="3200" dirty="0"/>
              <a:t>Tot 0,16 bar is leefbaar</a:t>
            </a:r>
          </a:p>
          <a:p>
            <a:pPr eaLnBrk="1" hangingPunct="1"/>
            <a:r>
              <a:rPr lang="nl-BE" sz="3200" dirty="0"/>
              <a:t>Vanaf 0,16 bar: lichte hypoxie</a:t>
            </a:r>
          </a:p>
          <a:p>
            <a:pPr lvl="1" eaLnBrk="1" hangingPunct="1"/>
            <a:r>
              <a:rPr lang="nl-BE" sz="2800" dirty="0"/>
              <a:t>Blauwe verkleuring lippen, slijmvliezen, vingers</a:t>
            </a:r>
          </a:p>
          <a:p>
            <a:pPr lvl="1" eaLnBrk="1" hangingPunct="1"/>
            <a:r>
              <a:rPr lang="nl-BE" sz="2800" dirty="0"/>
              <a:t>Verwardheid</a:t>
            </a:r>
          </a:p>
          <a:p>
            <a:pPr eaLnBrk="1" hangingPunct="1"/>
            <a:r>
              <a:rPr lang="nl-BE" sz="3200" dirty="0"/>
              <a:t>Vanaf 0,12 bar: ernstige hypoxie</a:t>
            </a:r>
          </a:p>
          <a:p>
            <a:pPr lvl="1" eaLnBrk="1" hangingPunct="1"/>
            <a:r>
              <a:rPr lang="nl-BE" sz="2800" dirty="0"/>
              <a:t>Toenemende bewustzijnsstoornissen en vermindering intellectuele capaciteiten</a:t>
            </a:r>
            <a:r>
              <a:rPr lang="nl-BE" sz="3200" dirty="0"/>
              <a:t> </a:t>
            </a:r>
          </a:p>
        </p:txBody>
      </p:sp>
      <p:sp>
        <p:nvSpPr>
          <p:cNvPr id="23556" name="Tijdelijke aanduiding voor dianumm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6B838AA7-997F-49E7-BCF2-1F0426CC655F}" type="slidenum">
              <a:rPr lang="nl-BE" smtClean="0">
                <a:solidFill>
                  <a:schemeClr val="tx1"/>
                </a:solidFill>
              </a:rPr>
              <a:pPr/>
              <a:t>20</a:t>
            </a:fld>
            <a:endParaRPr lang="nl-BE">
              <a:solidFill>
                <a:schemeClr val="tx1"/>
              </a:solidFill>
            </a:endParaRPr>
          </a:p>
        </p:txBody>
      </p:sp>
    </p:spTree>
    <p:extLst>
      <p:ext uri="{BB962C8B-B14F-4D97-AF65-F5344CB8AC3E}">
        <p14:creationId xmlns:p14="http://schemas.microsoft.com/office/powerpoint/2010/main" val="4140181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490736-C405-CDC7-9210-DEC66360294B}"/>
              </a:ext>
            </a:extLst>
          </p:cNvPr>
          <p:cNvSpPr>
            <a:spLocks noGrp="1"/>
          </p:cNvSpPr>
          <p:nvPr>
            <p:ph type="title"/>
          </p:nvPr>
        </p:nvSpPr>
        <p:spPr/>
        <p:txBody>
          <a:bodyPr/>
          <a:lstStyle/>
          <a:p>
            <a:pPr algn="ctr"/>
            <a:r>
              <a:rPr lang="nl-BE" dirty="0"/>
              <a:t>Hypoxie</a:t>
            </a:r>
          </a:p>
        </p:txBody>
      </p:sp>
      <p:sp>
        <p:nvSpPr>
          <p:cNvPr id="3" name="Tijdelijke aanduiding voor inhoud 2">
            <a:extLst>
              <a:ext uri="{FF2B5EF4-FFF2-40B4-BE49-F238E27FC236}">
                <a16:creationId xmlns:a16="http://schemas.microsoft.com/office/drawing/2014/main" id="{BF3638DB-656C-5A43-27EF-5E186EC11AEE}"/>
              </a:ext>
            </a:extLst>
          </p:cNvPr>
          <p:cNvSpPr>
            <a:spLocks noGrp="1"/>
          </p:cNvSpPr>
          <p:nvPr>
            <p:ph idx="1"/>
          </p:nvPr>
        </p:nvSpPr>
        <p:spPr/>
        <p:txBody>
          <a:bodyPr/>
          <a:lstStyle/>
          <a:p>
            <a:r>
              <a:rPr lang="nl-BE" dirty="0"/>
              <a:t>Minder dan 0,10 bar</a:t>
            </a:r>
          </a:p>
          <a:p>
            <a:pPr lvl="1"/>
            <a:r>
              <a:rPr lang="nl-BE" dirty="0"/>
              <a:t>Bewusteloosheid</a:t>
            </a:r>
          </a:p>
          <a:p>
            <a:pPr lvl="1"/>
            <a:r>
              <a:rPr lang="nl-BE" dirty="0"/>
              <a:t>Dood</a:t>
            </a:r>
          </a:p>
          <a:p>
            <a:r>
              <a:rPr lang="nl-BE" sz="2800" dirty="0" err="1"/>
              <a:t>Vrijduik</a:t>
            </a:r>
            <a:r>
              <a:rPr lang="nl-BE" sz="2800" dirty="0"/>
              <a:t>, </a:t>
            </a:r>
            <a:r>
              <a:rPr lang="nl-BE" sz="2800" dirty="0" err="1"/>
              <a:t>apnee</a:t>
            </a:r>
            <a:r>
              <a:rPr lang="nl-BE" sz="2800" dirty="0"/>
              <a:t> oefeningen, technisch duiken, </a:t>
            </a:r>
            <a:r>
              <a:rPr lang="nl-BE" sz="2800" dirty="0" err="1"/>
              <a:t>rebreather</a:t>
            </a:r>
            <a:r>
              <a:rPr lang="nl-BE" sz="2800" dirty="0"/>
              <a:t>, out of air</a:t>
            </a:r>
            <a:endParaRPr lang="nl-NL" sz="2800" dirty="0"/>
          </a:p>
        </p:txBody>
      </p:sp>
      <p:sp>
        <p:nvSpPr>
          <p:cNvPr id="4" name="Tijdelijke aanduiding voor dianummer 3">
            <a:extLst>
              <a:ext uri="{FF2B5EF4-FFF2-40B4-BE49-F238E27FC236}">
                <a16:creationId xmlns:a16="http://schemas.microsoft.com/office/drawing/2014/main" id="{FC9F95D2-3331-4DD5-98B4-B46658F9598D}"/>
              </a:ext>
            </a:extLst>
          </p:cNvPr>
          <p:cNvSpPr>
            <a:spLocks noGrp="1"/>
          </p:cNvSpPr>
          <p:nvPr>
            <p:ph type="sldNum" sz="quarter" idx="12"/>
          </p:nvPr>
        </p:nvSpPr>
        <p:spPr/>
        <p:txBody>
          <a:bodyPr/>
          <a:lstStyle/>
          <a:p>
            <a:pPr>
              <a:defRPr/>
            </a:pPr>
            <a:fld id="{A3E8BECB-438F-4F27-8F65-7E710F6E103F}" type="slidenum">
              <a:rPr lang="nl-BE" smtClean="0"/>
              <a:pPr>
                <a:defRPr/>
              </a:pPr>
              <a:t>21</a:t>
            </a:fld>
            <a:endParaRPr lang="nl-BE"/>
          </a:p>
        </p:txBody>
      </p:sp>
    </p:spTree>
    <p:extLst>
      <p:ext uri="{BB962C8B-B14F-4D97-AF65-F5344CB8AC3E}">
        <p14:creationId xmlns:p14="http://schemas.microsoft.com/office/powerpoint/2010/main" val="742763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title"/>
          </p:nvPr>
        </p:nvSpPr>
        <p:spPr>
          <a:xfrm>
            <a:off x="468313" y="260350"/>
            <a:ext cx="8264525" cy="882650"/>
          </a:xfrm>
        </p:spPr>
        <p:txBody>
          <a:bodyPr/>
          <a:lstStyle/>
          <a:p>
            <a:pPr algn="ctr" eaLnBrk="1" hangingPunct="1"/>
            <a:r>
              <a:rPr lang="nl-BE" u="sng" dirty="0"/>
              <a:t>CO</a:t>
            </a:r>
            <a:r>
              <a:rPr lang="nl-BE" u="sng" baseline="-25000" dirty="0"/>
              <a:t>2</a:t>
            </a:r>
            <a:endParaRPr lang="nl-BE" u="sng" dirty="0"/>
          </a:p>
        </p:txBody>
      </p:sp>
      <p:sp>
        <p:nvSpPr>
          <p:cNvPr id="24579" name="Rectangle 2"/>
          <p:cNvSpPr>
            <a:spLocks noGrp="1" noChangeArrowheads="1"/>
          </p:cNvSpPr>
          <p:nvPr>
            <p:ph idx="1"/>
          </p:nvPr>
        </p:nvSpPr>
        <p:spPr>
          <a:xfrm>
            <a:off x="530225" y="1338263"/>
            <a:ext cx="8229600" cy="4530725"/>
          </a:xfrm>
        </p:spPr>
        <p:txBody>
          <a:bodyPr/>
          <a:lstStyle/>
          <a:p>
            <a:pPr eaLnBrk="1" hangingPunct="1"/>
            <a:r>
              <a:rPr lang="nl-BE" sz="3200" dirty="0"/>
              <a:t>Afvalproduct van de stofwisseling</a:t>
            </a:r>
          </a:p>
          <a:p>
            <a:pPr lvl="1" eaLnBrk="1" hangingPunct="1"/>
            <a:r>
              <a:rPr lang="nl-BE" sz="2800" dirty="0"/>
              <a:t>Voedingsstoffen + O</a:t>
            </a:r>
            <a:r>
              <a:rPr lang="nl-BE" sz="2800" baseline="-25000" dirty="0"/>
              <a:t>2</a:t>
            </a:r>
            <a:r>
              <a:rPr lang="nl-BE" sz="2800" dirty="0"/>
              <a:t> </a:t>
            </a:r>
            <a:r>
              <a:rPr lang="nl-BE" sz="2800" dirty="0">
                <a:sym typeface="Wingdings" panose="05000000000000000000" pitchFamily="2" charset="2"/>
              </a:rPr>
              <a:t> afvalstoffen + CO</a:t>
            </a:r>
            <a:r>
              <a:rPr lang="nl-BE" sz="2800" baseline="-25000" dirty="0">
                <a:sym typeface="Wingdings" panose="05000000000000000000" pitchFamily="2" charset="2"/>
              </a:rPr>
              <a:t>2</a:t>
            </a:r>
            <a:endParaRPr lang="nl-BE" sz="2800" baseline="-25000" dirty="0"/>
          </a:p>
          <a:p>
            <a:pPr eaLnBrk="1" hangingPunct="1"/>
            <a:r>
              <a:rPr lang="nl-BE" sz="3200" dirty="0"/>
              <a:t>Te hoog: </a:t>
            </a:r>
            <a:r>
              <a:rPr lang="nl-BE" sz="3200" dirty="0">
                <a:solidFill>
                  <a:srgbClr val="FFC000"/>
                </a:solidFill>
              </a:rPr>
              <a:t>hypercapnie</a:t>
            </a:r>
          </a:p>
          <a:p>
            <a:pPr lvl="1" eaLnBrk="1" hangingPunct="1"/>
            <a:r>
              <a:rPr lang="nl-BE" sz="2800" dirty="0"/>
              <a:t>Hijgtoestand: buiten adem zijn</a:t>
            </a:r>
          </a:p>
          <a:p>
            <a:pPr lvl="1" eaLnBrk="1" hangingPunct="1"/>
            <a:r>
              <a:rPr lang="nl-BE" sz="2800" dirty="0"/>
              <a:t>Uitwendige oorzaken</a:t>
            </a:r>
          </a:p>
          <a:p>
            <a:pPr lvl="1" eaLnBrk="1" hangingPunct="1"/>
            <a:r>
              <a:rPr lang="nl-BE" sz="2800" dirty="0"/>
              <a:t>CO</a:t>
            </a:r>
            <a:r>
              <a:rPr lang="nl-BE" sz="2800" baseline="-25000" dirty="0"/>
              <a:t>2</a:t>
            </a:r>
            <a:r>
              <a:rPr lang="nl-BE" sz="2800" dirty="0"/>
              <a:t> retentie</a:t>
            </a:r>
          </a:p>
          <a:p>
            <a:pPr eaLnBrk="1" hangingPunct="1">
              <a:spcBef>
                <a:spcPct val="50000"/>
              </a:spcBef>
            </a:pPr>
            <a:r>
              <a:rPr lang="nl-BE" sz="3200" dirty="0"/>
              <a:t>Te laag: </a:t>
            </a:r>
            <a:r>
              <a:rPr lang="nl-BE" sz="3200" dirty="0" err="1">
                <a:solidFill>
                  <a:srgbClr val="FFC000"/>
                </a:solidFill>
              </a:rPr>
              <a:t>hypocapnie</a:t>
            </a:r>
            <a:endParaRPr lang="nl-BE" sz="3200" dirty="0">
              <a:solidFill>
                <a:srgbClr val="FFC000"/>
              </a:solidFill>
            </a:endParaRPr>
          </a:p>
          <a:p>
            <a:pPr lvl="1" eaLnBrk="1" hangingPunct="1"/>
            <a:r>
              <a:rPr lang="nl-BE" sz="2800" dirty="0"/>
              <a:t>Hyperventilatie</a:t>
            </a:r>
          </a:p>
        </p:txBody>
      </p:sp>
      <p:sp>
        <p:nvSpPr>
          <p:cNvPr id="24580"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B92D18B8-8F1F-4BA6-87C1-F5CCC38F5278}" type="slidenum">
              <a:rPr lang="nl-BE" smtClean="0">
                <a:solidFill>
                  <a:schemeClr val="tx1"/>
                </a:solidFill>
              </a:rPr>
              <a:pPr/>
              <a:t>22</a:t>
            </a:fld>
            <a:endParaRPr lang="nl-BE">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title"/>
          </p:nvPr>
        </p:nvSpPr>
        <p:spPr>
          <a:xfrm>
            <a:off x="28575" y="260350"/>
            <a:ext cx="9086850" cy="882650"/>
          </a:xfrm>
        </p:spPr>
        <p:txBody>
          <a:bodyPr/>
          <a:lstStyle/>
          <a:p>
            <a:pPr algn="ctr" eaLnBrk="1" hangingPunct="1"/>
            <a:r>
              <a:rPr lang="nl-BE"/>
              <a:t>Hijgtoestand (buiten adem zijn)</a:t>
            </a:r>
          </a:p>
        </p:txBody>
      </p:sp>
      <p:sp>
        <p:nvSpPr>
          <p:cNvPr id="25603" name="Rectangle 2"/>
          <p:cNvSpPr>
            <a:spLocks noGrp="1" noChangeArrowheads="1"/>
          </p:cNvSpPr>
          <p:nvPr>
            <p:ph idx="1"/>
          </p:nvPr>
        </p:nvSpPr>
        <p:spPr>
          <a:xfrm>
            <a:off x="457200" y="1338263"/>
            <a:ext cx="8229600" cy="4530725"/>
          </a:xfrm>
        </p:spPr>
        <p:txBody>
          <a:bodyPr/>
          <a:lstStyle/>
          <a:p>
            <a:pPr eaLnBrk="1" hangingPunct="1"/>
            <a:r>
              <a:rPr lang="nl-BE" dirty="0"/>
              <a:t>Combinatie </a:t>
            </a:r>
            <a:r>
              <a:rPr lang="nl-BE" u="sng" dirty="0"/>
              <a:t>verhoogde CO</a:t>
            </a:r>
            <a:r>
              <a:rPr lang="nl-BE" u="sng" baseline="-25000" dirty="0"/>
              <a:t>2</a:t>
            </a:r>
            <a:r>
              <a:rPr lang="nl-BE" u="sng" dirty="0"/>
              <a:t> productie</a:t>
            </a:r>
            <a:r>
              <a:rPr lang="nl-BE" dirty="0"/>
              <a:t> en </a:t>
            </a:r>
            <a:r>
              <a:rPr lang="nl-BE" u="sng" dirty="0"/>
              <a:t>verlaagde CO</a:t>
            </a:r>
            <a:r>
              <a:rPr lang="nl-BE" u="sng" baseline="-25000" dirty="0"/>
              <a:t>2</a:t>
            </a:r>
            <a:r>
              <a:rPr lang="nl-BE" u="sng" dirty="0"/>
              <a:t> </a:t>
            </a:r>
            <a:r>
              <a:rPr lang="nl-BE" u="sng" dirty="0" err="1"/>
              <a:t>afgave</a:t>
            </a:r>
            <a:endParaRPr lang="nl-BE" u="sng" dirty="0"/>
          </a:p>
          <a:p>
            <a:pPr lvl="1" eaLnBrk="1" hangingPunct="1"/>
            <a:r>
              <a:rPr lang="nl-BE" sz="2400" dirty="0"/>
              <a:t>Verhoogde CO</a:t>
            </a:r>
            <a:r>
              <a:rPr lang="nl-BE" sz="2400" baseline="-25000" dirty="0"/>
              <a:t>2</a:t>
            </a:r>
            <a:r>
              <a:rPr lang="nl-BE" sz="2400" dirty="0"/>
              <a:t> productie: inspanning, stress, koude</a:t>
            </a:r>
          </a:p>
          <a:p>
            <a:pPr lvl="1" eaLnBrk="1" hangingPunct="1"/>
            <a:r>
              <a:rPr lang="nl-BE" sz="2400" dirty="0"/>
              <a:t>Verlaagde CO</a:t>
            </a:r>
            <a:r>
              <a:rPr lang="nl-BE" sz="2400" baseline="-25000" dirty="0"/>
              <a:t>2</a:t>
            </a:r>
            <a:r>
              <a:rPr lang="nl-BE" sz="2400" dirty="0"/>
              <a:t> </a:t>
            </a:r>
            <a:r>
              <a:rPr lang="nl-BE" sz="2400" dirty="0" err="1"/>
              <a:t>afgave</a:t>
            </a:r>
            <a:r>
              <a:rPr lang="nl-BE" sz="2400" dirty="0"/>
              <a:t>: toegenomen ademweerstand</a:t>
            </a:r>
          </a:p>
          <a:p>
            <a:pPr lvl="1" eaLnBrk="1" hangingPunct="1"/>
            <a:r>
              <a:rPr lang="nl-BE" sz="2400" dirty="0"/>
              <a:t>Oplopen van CO</a:t>
            </a:r>
            <a:r>
              <a:rPr lang="nl-BE" sz="2400" baseline="-25000" dirty="0"/>
              <a:t>2</a:t>
            </a:r>
            <a:r>
              <a:rPr lang="nl-BE" sz="2400" dirty="0"/>
              <a:t> in het bloed</a:t>
            </a:r>
          </a:p>
          <a:p>
            <a:pPr eaLnBrk="1" hangingPunct="1">
              <a:spcBef>
                <a:spcPct val="50000"/>
              </a:spcBef>
            </a:pPr>
            <a:r>
              <a:rPr lang="nl-BE" dirty="0"/>
              <a:t>Symptomen</a:t>
            </a:r>
          </a:p>
          <a:p>
            <a:pPr lvl="1" eaLnBrk="1" hangingPunct="1"/>
            <a:r>
              <a:rPr lang="nl-BE" sz="2400" dirty="0"/>
              <a:t>Aanvankelijk dieper ademen – gevoel van kortademigheid</a:t>
            </a:r>
          </a:p>
          <a:p>
            <a:pPr lvl="1" eaLnBrk="1" hangingPunct="1"/>
            <a:r>
              <a:rPr lang="nl-BE" sz="2400" dirty="0"/>
              <a:t>Dan oppervlakkiger en sneller ademen</a:t>
            </a:r>
          </a:p>
          <a:p>
            <a:pPr lvl="1" eaLnBrk="1" hangingPunct="1"/>
            <a:r>
              <a:rPr lang="nl-BE" sz="2400" b="1" dirty="0">
                <a:solidFill>
                  <a:srgbClr val="FFC000"/>
                </a:solidFill>
              </a:rPr>
              <a:t>Bewustzijnsverlies</a:t>
            </a:r>
            <a:r>
              <a:rPr lang="nl-BE" sz="2400" dirty="0"/>
              <a:t> (door te hoog CO</a:t>
            </a:r>
            <a:r>
              <a:rPr lang="nl-BE" sz="2400" baseline="-25000" dirty="0"/>
              <a:t>2</a:t>
            </a:r>
            <a:r>
              <a:rPr lang="nl-BE" sz="2400" dirty="0"/>
              <a:t> in bloed)</a:t>
            </a:r>
          </a:p>
        </p:txBody>
      </p:sp>
      <p:sp>
        <p:nvSpPr>
          <p:cNvPr id="25604"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4231D3D4-7731-4A3B-A4A6-4974D332D352}" type="slidenum">
              <a:rPr lang="nl-BE" smtClean="0">
                <a:solidFill>
                  <a:schemeClr val="tx1"/>
                </a:solidFill>
              </a:rPr>
              <a:pPr/>
              <a:t>23</a:t>
            </a:fld>
            <a:endParaRPr lang="nl-BE">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437092-7E84-B6D6-96A8-B6EB6D06CAE1}"/>
              </a:ext>
            </a:extLst>
          </p:cNvPr>
          <p:cNvSpPr>
            <a:spLocks noGrp="1"/>
          </p:cNvSpPr>
          <p:nvPr>
            <p:ph type="title"/>
          </p:nvPr>
        </p:nvSpPr>
        <p:spPr/>
        <p:txBody>
          <a:bodyPr/>
          <a:lstStyle/>
          <a:p>
            <a:r>
              <a:rPr lang="nl-BE" dirty="0"/>
              <a:t>Andere symptomen</a:t>
            </a:r>
          </a:p>
        </p:txBody>
      </p:sp>
      <p:sp>
        <p:nvSpPr>
          <p:cNvPr id="3" name="Tijdelijke aanduiding voor inhoud 2">
            <a:extLst>
              <a:ext uri="{FF2B5EF4-FFF2-40B4-BE49-F238E27FC236}">
                <a16:creationId xmlns:a16="http://schemas.microsoft.com/office/drawing/2014/main" id="{3B990613-7520-3756-D347-CC41E9E372DB}"/>
              </a:ext>
            </a:extLst>
          </p:cNvPr>
          <p:cNvSpPr>
            <a:spLocks noGrp="1"/>
          </p:cNvSpPr>
          <p:nvPr>
            <p:ph idx="1"/>
          </p:nvPr>
        </p:nvSpPr>
        <p:spPr/>
        <p:txBody>
          <a:bodyPr/>
          <a:lstStyle/>
          <a:p>
            <a:r>
              <a:rPr lang="nl-BE" dirty="0"/>
              <a:t>Zweten</a:t>
            </a:r>
          </a:p>
          <a:p>
            <a:r>
              <a:rPr lang="nl-BE" dirty="0"/>
              <a:t>Snelle pols</a:t>
            </a:r>
          </a:p>
          <a:p>
            <a:r>
              <a:rPr lang="nl-BE" dirty="0"/>
              <a:t>Gezichtsstoornissen, </a:t>
            </a:r>
            <a:r>
              <a:rPr lang="nl-BE" dirty="0" err="1"/>
              <a:t>gehoorsstoornissen</a:t>
            </a:r>
            <a:endParaRPr lang="nl-BE" dirty="0"/>
          </a:p>
          <a:p>
            <a:r>
              <a:rPr lang="nl-BE" dirty="0"/>
              <a:t>Hoofdpijn</a:t>
            </a:r>
          </a:p>
          <a:p>
            <a:endParaRPr lang="nl-BE" dirty="0"/>
          </a:p>
        </p:txBody>
      </p:sp>
      <p:sp>
        <p:nvSpPr>
          <p:cNvPr id="4" name="Tijdelijke aanduiding voor dianummer 3">
            <a:extLst>
              <a:ext uri="{FF2B5EF4-FFF2-40B4-BE49-F238E27FC236}">
                <a16:creationId xmlns:a16="http://schemas.microsoft.com/office/drawing/2014/main" id="{88D3E421-232D-B5D7-A482-A0150D6C9396}"/>
              </a:ext>
            </a:extLst>
          </p:cNvPr>
          <p:cNvSpPr>
            <a:spLocks noGrp="1"/>
          </p:cNvSpPr>
          <p:nvPr>
            <p:ph type="sldNum" sz="quarter" idx="12"/>
          </p:nvPr>
        </p:nvSpPr>
        <p:spPr/>
        <p:txBody>
          <a:bodyPr/>
          <a:lstStyle/>
          <a:p>
            <a:pPr>
              <a:defRPr/>
            </a:pPr>
            <a:fld id="{A3E8BECB-438F-4F27-8F65-7E710F6E103F}" type="slidenum">
              <a:rPr lang="nl-BE" smtClean="0"/>
              <a:pPr>
                <a:defRPr/>
              </a:pPr>
              <a:t>24</a:t>
            </a:fld>
            <a:endParaRPr lang="nl-BE"/>
          </a:p>
        </p:txBody>
      </p:sp>
    </p:spTree>
    <p:extLst>
      <p:ext uri="{BB962C8B-B14F-4D97-AF65-F5344CB8AC3E}">
        <p14:creationId xmlns:p14="http://schemas.microsoft.com/office/powerpoint/2010/main" val="1999756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idx="1"/>
          </p:nvPr>
        </p:nvSpPr>
        <p:spPr>
          <a:xfrm>
            <a:off x="457200" y="823913"/>
            <a:ext cx="8229600" cy="5184775"/>
          </a:xfrm>
        </p:spPr>
        <p:txBody>
          <a:bodyPr/>
          <a:lstStyle/>
          <a:p>
            <a:pPr eaLnBrk="1" hangingPunct="1"/>
            <a:r>
              <a:rPr lang="nl-BE" dirty="0">
                <a:solidFill>
                  <a:srgbClr val="FFC000"/>
                </a:solidFill>
              </a:rPr>
              <a:t>Behandeling</a:t>
            </a:r>
          </a:p>
          <a:p>
            <a:pPr lvl="1" eaLnBrk="1" hangingPunct="1"/>
            <a:r>
              <a:rPr lang="nl-BE" sz="2800" dirty="0"/>
              <a:t>Stop inspanning</a:t>
            </a:r>
          </a:p>
          <a:p>
            <a:pPr lvl="1" eaLnBrk="1" hangingPunct="1"/>
            <a:r>
              <a:rPr lang="nl-BE" sz="2800" dirty="0"/>
              <a:t>Focus op uitademing</a:t>
            </a:r>
          </a:p>
          <a:p>
            <a:pPr lvl="1" eaLnBrk="1" hangingPunct="1"/>
            <a:r>
              <a:rPr lang="nl-BE" sz="2800" dirty="0"/>
              <a:t>Opstijgen</a:t>
            </a:r>
          </a:p>
          <a:p>
            <a:pPr eaLnBrk="1" hangingPunct="1"/>
            <a:r>
              <a:rPr lang="nl-BE" dirty="0">
                <a:solidFill>
                  <a:srgbClr val="FFC000"/>
                </a:solidFill>
              </a:rPr>
              <a:t>Preventie</a:t>
            </a:r>
          </a:p>
          <a:p>
            <a:pPr lvl="1" eaLnBrk="1" hangingPunct="1"/>
            <a:r>
              <a:rPr lang="nl-BE" sz="2800" dirty="0"/>
              <a:t>Vermijden van hevige inspanningen</a:t>
            </a:r>
          </a:p>
          <a:p>
            <a:pPr lvl="1" eaLnBrk="1" hangingPunct="1"/>
            <a:r>
              <a:rPr lang="nl-BE" sz="2800" dirty="0"/>
              <a:t>Goede algemene conditie</a:t>
            </a:r>
          </a:p>
          <a:p>
            <a:pPr lvl="1" eaLnBrk="1" hangingPunct="1"/>
            <a:r>
              <a:rPr lang="nl-BE" sz="2800" dirty="0"/>
              <a:t>Materiaal: o.a. correcte uitloding</a:t>
            </a:r>
          </a:p>
          <a:p>
            <a:pPr lvl="1" eaLnBrk="1" hangingPunct="1"/>
            <a:r>
              <a:rPr lang="nl-BE" sz="2800" dirty="0"/>
              <a:t>Bescherming tegen koude</a:t>
            </a:r>
          </a:p>
        </p:txBody>
      </p:sp>
      <p:sp>
        <p:nvSpPr>
          <p:cNvPr id="26627"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285D3057-8D9E-4AA7-8E40-F383169A79BA}" type="slidenum">
              <a:rPr lang="nl-BE" smtClean="0">
                <a:solidFill>
                  <a:schemeClr val="tx1"/>
                </a:solidFill>
              </a:rPr>
              <a:pPr/>
              <a:t>25</a:t>
            </a:fld>
            <a:endParaRPr lang="nl-BE">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title"/>
          </p:nvPr>
        </p:nvSpPr>
        <p:spPr>
          <a:xfrm>
            <a:off x="985838" y="260350"/>
            <a:ext cx="7229475" cy="882650"/>
          </a:xfrm>
        </p:spPr>
        <p:txBody>
          <a:bodyPr/>
          <a:lstStyle/>
          <a:p>
            <a:pPr algn="ctr" eaLnBrk="1" hangingPunct="1"/>
            <a:r>
              <a:rPr lang="nl-BE"/>
              <a:t>CO</a:t>
            </a:r>
            <a:r>
              <a:rPr lang="nl-BE" baseline="-25000"/>
              <a:t>2</a:t>
            </a:r>
            <a:r>
              <a:rPr lang="nl-BE"/>
              <a:t>: uitwendige oorzaak</a:t>
            </a:r>
          </a:p>
        </p:txBody>
      </p:sp>
      <p:sp>
        <p:nvSpPr>
          <p:cNvPr id="27651" name="Rectangle 2"/>
          <p:cNvSpPr>
            <a:spLocks noGrp="1" noChangeArrowheads="1"/>
          </p:cNvSpPr>
          <p:nvPr>
            <p:ph idx="1"/>
          </p:nvPr>
        </p:nvSpPr>
        <p:spPr>
          <a:xfrm>
            <a:off x="515938" y="1744663"/>
            <a:ext cx="8229600" cy="3219223"/>
          </a:xfrm>
        </p:spPr>
        <p:txBody>
          <a:bodyPr/>
          <a:lstStyle/>
          <a:p>
            <a:pPr eaLnBrk="1" hangingPunct="1"/>
            <a:r>
              <a:rPr lang="nl-BE" sz="3200" dirty="0"/>
              <a:t>Contaminatie van perslucht met CO</a:t>
            </a:r>
            <a:r>
              <a:rPr lang="nl-BE" sz="3200" baseline="-25000" dirty="0"/>
              <a:t>2</a:t>
            </a:r>
            <a:endParaRPr lang="nl-BE" sz="3200" dirty="0"/>
          </a:p>
          <a:p>
            <a:pPr lvl="1" eaLnBrk="1" hangingPunct="1"/>
            <a:r>
              <a:rPr lang="nl-BE" sz="2800" dirty="0"/>
              <a:t>Slecht functionerende compressor</a:t>
            </a:r>
          </a:p>
          <a:p>
            <a:pPr eaLnBrk="1" hangingPunct="1"/>
            <a:r>
              <a:rPr lang="nl-BE" sz="3200" dirty="0"/>
              <a:t>Te lange snorkel (dode ruimte) – onaangepaste snorkels bij kinderen</a:t>
            </a:r>
          </a:p>
          <a:p>
            <a:pPr eaLnBrk="1" hangingPunct="1"/>
            <a:r>
              <a:rPr lang="nl-BE" sz="3200" dirty="0"/>
              <a:t>Slecht werkend CO</a:t>
            </a:r>
            <a:r>
              <a:rPr lang="nl-BE" sz="3200" baseline="-25000" dirty="0"/>
              <a:t>2</a:t>
            </a:r>
            <a:r>
              <a:rPr lang="nl-BE" sz="3200" dirty="0"/>
              <a:t> filter</a:t>
            </a:r>
          </a:p>
          <a:p>
            <a:pPr lvl="1" eaLnBrk="1" hangingPunct="1"/>
            <a:r>
              <a:rPr lang="nl-BE" sz="2800" dirty="0" err="1"/>
              <a:t>Rebreathers</a:t>
            </a:r>
            <a:endParaRPr lang="nl-BE" sz="2800" dirty="0"/>
          </a:p>
        </p:txBody>
      </p:sp>
      <p:sp>
        <p:nvSpPr>
          <p:cNvPr id="27652"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B49FA915-F137-4072-A058-527032AC626D}" type="slidenum">
              <a:rPr lang="nl-BE" smtClean="0">
                <a:solidFill>
                  <a:schemeClr val="tx1"/>
                </a:solidFill>
              </a:rPr>
              <a:pPr/>
              <a:t>26</a:t>
            </a:fld>
            <a:endParaRPr lang="nl-BE">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title"/>
          </p:nvPr>
        </p:nvSpPr>
        <p:spPr>
          <a:xfrm>
            <a:off x="1014413" y="379413"/>
            <a:ext cx="7229475" cy="882650"/>
          </a:xfrm>
        </p:spPr>
        <p:txBody>
          <a:bodyPr/>
          <a:lstStyle/>
          <a:p>
            <a:pPr algn="ctr" eaLnBrk="1" hangingPunct="1"/>
            <a:r>
              <a:rPr lang="nl-BE"/>
              <a:t>CO</a:t>
            </a:r>
            <a:r>
              <a:rPr lang="nl-BE" baseline="-25000"/>
              <a:t>2</a:t>
            </a:r>
            <a:r>
              <a:rPr lang="nl-BE"/>
              <a:t>-retentie</a:t>
            </a:r>
          </a:p>
        </p:txBody>
      </p:sp>
      <p:sp>
        <p:nvSpPr>
          <p:cNvPr id="28675" name="Rectangle 2"/>
          <p:cNvSpPr>
            <a:spLocks noGrp="1" noChangeArrowheads="1"/>
          </p:cNvSpPr>
          <p:nvPr>
            <p:ph idx="1"/>
          </p:nvPr>
        </p:nvSpPr>
        <p:spPr>
          <a:xfrm>
            <a:off x="515938" y="1501775"/>
            <a:ext cx="8229600" cy="4605338"/>
          </a:xfrm>
        </p:spPr>
        <p:txBody>
          <a:bodyPr/>
          <a:lstStyle/>
          <a:p>
            <a:pPr eaLnBrk="1" hangingPunct="1"/>
            <a:r>
              <a:rPr lang="nl-BE" sz="3200" dirty="0"/>
              <a:t>CO</a:t>
            </a:r>
            <a:r>
              <a:rPr lang="nl-BE" sz="3200" baseline="-25000" dirty="0"/>
              <a:t>2</a:t>
            </a:r>
            <a:r>
              <a:rPr lang="nl-BE" sz="3200" dirty="0"/>
              <a:t>-gehalte loopt op</a:t>
            </a:r>
          </a:p>
          <a:p>
            <a:pPr lvl="1" eaLnBrk="1" hangingPunct="1"/>
            <a:r>
              <a:rPr lang="nl-BE" sz="2800" dirty="0"/>
              <a:t>Onvoldoende ademen (onbewust)</a:t>
            </a:r>
          </a:p>
          <a:p>
            <a:pPr lvl="1" eaLnBrk="1" hangingPunct="1"/>
            <a:r>
              <a:rPr lang="nl-BE" sz="2800" dirty="0"/>
              <a:t>Skip-</a:t>
            </a:r>
            <a:r>
              <a:rPr lang="nl-BE" sz="2800" dirty="0" err="1"/>
              <a:t>breathing</a:t>
            </a:r>
            <a:r>
              <a:rPr lang="nl-BE" sz="2800" dirty="0"/>
              <a:t> (korte </a:t>
            </a:r>
            <a:r>
              <a:rPr lang="nl-BE" sz="2800" dirty="0" err="1"/>
              <a:t>apneeperiodes</a:t>
            </a:r>
            <a:r>
              <a:rPr lang="nl-BE" sz="2800" dirty="0"/>
              <a:t> tussen ademhalingen)</a:t>
            </a:r>
          </a:p>
          <a:p>
            <a:pPr lvl="1" eaLnBrk="1" hangingPunct="1"/>
            <a:r>
              <a:rPr lang="nl-BE" sz="2800" dirty="0"/>
              <a:t>Lucht sparen</a:t>
            </a:r>
          </a:p>
          <a:p>
            <a:pPr eaLnBrk="1" hangingPunct="1"/>
            <a:r>
              <a:rPr lang="nl-BE" sz="3200" dirty="0"/>
              <a:t>Hoofdpijn na de duik</a:t>
            </a:r>
          </a:p>
          <a:p>
            <a:pPr eaLnBrk="1" hangingPunct="1"/>
            <a:r>
              <a:rPr lang="nl-BE" sz="3200" dirty="0"/>
              <a:t>Verhoogt het risico op zuurstof en stikstoftoxiciteit</a:t>
            </a:r>
          </a:p>
        </p:txBody>
      </p:sp>
      <p:sp>
        <p:nvSpPr>
          <p:cNvPr id="28676"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BE504C32-82D7-4D14-AFBB-B7DE4CAB55B3}" type="slidenum">
              <a:rPr lang="nl-BE" smtClean="0">
                <a:solidFill>
                  <a:schemeClr val="tx1"/>
                </a:solidFill>
              </a:rPr>
              <a:pPr/>
              <a:t>27</a:t>
            </a:fld>
            <a:endParaRPr lang="nl-BE">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title"/>
          </p:nvPr>
        </p:nvSpPr>
        <p:spPr>
          <a:xfrm>
            <a:off x="957263" y="260350"/>
            <a:ext cx="7229475" cy="882650"/>
          </a:xfrm>
        </p:spPr>
        <p:txBody>
          <a:bodyPr/>
          <a:lstStyle/>
          <a:p>
            <a:pPr algn="ctr" eaLnBrk="1" hangingPunct="1"/>
            <a:r>
              <a:rPr lang="nl-BE"/>
              <a:t>Hyperventilatie</a:t>
            </a:r>
          </a:p>
        </p:txBody>
      </p:sp>
      <p:sp>
        <p:nvSpPr>
          <p:cNvPr id="29699" name="Rectangle 2"/>
          <p:cNvSpPr>
            <a:spLocks noGrp="1" noChangeArrowheads="1"/>
          </p:cNvSpPr>
          <p:nvPr>
            <p:ph idx="1"/>
          </p:nvPr>
        </p:nvSpPr>
        <p:spPr>
          <a:xfrm>
            <a:off x="457200" y="1571625"/>
            <a:ext cx="8229600" cy="4370388"/>
          </a:xfrm>
        </p:spPr>
        <p:txBody>
          <a:bodyPr/>
          <a:lstStyle/>
          <a:p>
            <a:pPr eaLnBrk="1" hangingPunct="1"/>
            <a:r>
              <a:rPr lang="nl-BE" sz="2800" dirty="0" err="1"/>
              <a:t>Apnee</a:t>
            </a:r>
            <a:r>
              <a:rPr lang="nl-BE" sz="2800" dirty="0"/>
              <a:t>: dalen van pO</a:t>
            </a:r>
            <a:r>
              <a:rPr lang="nl-BE" sz="2800" baseline="-25000" dirty="0"/>
              <a:t>2</a:t>
            </a:r>
            <a:r>
              <a:rPr lang="nl-BE" sz="2800" dirty="0"/>
              <a:t> en stijgen van pCO</a:t>
            </a:r>
            <a:r>
              <a:rPr lang="nl-BE" sz="2800" baseline="-25000" dirty="0"/>
              <a:t>2</a:t>
            </a:r>
            <a:r>
              <a:rPr lang="nl-BE" sz="2800" dirty="0"/>
              <a:t> in het bloed</a:t>
            </a:r>
          </a:p>
          <a:p>
            <a:pPr eaLnBrk="1" hangingPunct="1"/>
            <a:r>
              <a:rPr lang="nl-BE" sz="2800" dirty="0"/>
              <a:t>Ademprikkel: vooral gestegen pCO</a:t>
            </a:r>
            <a:r>
              <a:rPr lang="nl-BE" sz="2800" baseline="-25000" dirty="0"/>
              <a:t>2</a:t>
            </a:r>
            <a:r>
              <a:rPr lang="nl-BE" sz="2800" dirty="0"/>
              <a:t>, veel minder gedaalde pO</a:t>
            </a:r>
            <a:r>
              <a:rPr lang="nl-BE" sz="2800" baseline="-25000" dirty="0"/>
              <a:t>2</a:t>
            </a:r>
            <a:r>
              <a:rPr lang="nl-BE" sz="2800" dirty="0"/>
              <a:t> </a:t>
            </a:r>
          </a:p>
          <a:p>
            <a:pPr eaLnBrk="1" hangingPunct="1"/>
            <a:r>
              <a:rPr lang="nl-BE" sz="2800" dirty="0"/>
              <a:t>Hyperventilatie: pCO</a:t>
            </a:r>
            <a:r>
              <a:rPr lang="nl-BE" sz="2800" baseline="-25000" dirty="0"/>
              <a:t>2</a:t>
            </a:r>
            <a:r>
              <a:rPr lang="nl-BE" sz="2800" dirty="0"/>
              <a:t> doen dalen, pO</a:t>
            </a:r>
            <a:r>
              <a:rPr lang="nl-BE" sz="2800" baseline="-25000" dirty="0"/>
              <a:t>2</a:t>
            </a:r>
            <a:r>
              <a:rPr lang="nl-BE" sz="2800" dirty="0"/>
              <a:t> kan echter niet stijgen.</a:t>
            </a:r>
          </a:p>
          <a:p>
            <a:pPr eaLnBrk="1" hangingPunct="1"/>
            <a:r>
              <a:rPr lang="nl-BE" sz="2800" dirty="0"/>
              <a:t>Uitstellen van de ademprikkel</a:t>
            </a:r>
          </a:p>
          <a:p>
            <a:pPr eaLnBrk="1" hangingPunct="1"/>
            <a:r>
              <a:rPr lang="nl-BE" sz="2800" dirty="0"/>
              <a:t>Gevaar op </a:t>
            </a:r>
            <a:r>
              <a:rPr lang="nl-BE" sz="2800" dirty="0">
                <a:solidFill>
                  <a:srgbClr val="FF0000"/>
                </a:solidFill>
              </a:rPr>
              <a:t>hypoxie</a:t>
            </a:r>
            <a:r>
              <a:rPr lang="nl-BE" sz="2800" dirty="0"/>
              <a:t>- te lage pO</a:t>
            </a:r>
            <a:r>
              <a:rPr lang="nl-BE" sz="2800" baseline="-25000" dirty="0"/>
              <a:t>2</a:t>
            </a:r>
            <a:r>
              <a:rPr lang="nl-BE" sz="2800" dirty="0"/>
              <a:t> die leidt tot bewusteloosheid en eventueel verdrinking</a:t>
            </a:r>
          </a:p>
        </p:txBody>
      </p:sp>
      <p:sp>
        <p:nvSpPr>
          <p:cNvPr id="29700"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0ED6481C-242D-4A9E-B92A-FF7F39E15CD4}" type="slidenum">
              <a:rPr lang="nl-BE" smtClean="0">
                <a:solidFill>
                  <a:schemeClr val="tx1"/>
                </a:solidFill>
              </a:rPr>
              <a:pPr/>
              <a:t>28</a:t>
            </a:fld>
            <a:endParaRPr lang="nl-BE">
              <a:solidFill>
                <a:schemeClr val="tx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idx="1"/>
          </p:nvPr>
        </p:nvSpPr>
        <p:spPr>
          <a:xfrm>
            <a:off x="515938" y="536575"/>
            <a:ext cx="8229600" cy="4937125"/>
          </a:xfrm>
        </p:spPr>
        <p:txBody>
          <a:bodyPr/>
          <a:lstStyle/>
          <a:p>
            <a:pPr eaLnBrk="1" hangingPunct="1"/>
            <a:r>
              <a:rPr lang="nl-BE" sz="3200" dirty="0"/>
              <a:t>Symptomen van lage pCO</a:t>
            </a:r>
            <a:r>
              <a:rPr lang="nl-BE" sz="3200" baseline="-25000" dirty="0"/>
              <a:t>2</a:t>
            </a:r>
            <a:endParaRPr lang="nl-BE" sz="3200" dirty="0"/>
          </a:p>
          <a:p>
            <a:pPr lvl="1" eaLnBrk="1" hangingPunct="1"/>
            <a:r>
              <a:rPr lang="nl-BE" sz="2800" dirty="0"/>
              <a:t>Duizeligheid</a:t>
            </a:r>
          </a:p>
          <a:p>
            <a:pPr lvl="1" eaLnBrk="1" hangingPunct="1"/>
            <a:r>
              <a:rPr lang="nl-BE" sz="2800" dirty="0"/>
              <a:t>Tintelingen handen en rond mond</a:t>
            </a:r>
          </a:p>
          <a:p>
            <a:pPr eaLnBrk="1" hangingPunct="1"/>
            <a:r>
              <a:rPr lang="nl-BE" sz="3200" dirty="0"/>
              <a:t>Veilige hyperventilatie: 1/3 van tijd waarop deze symptomen optreden</a:t>
            </a:r>
          </a:p>
        </p:txBody>
      </p:sp>
      <p:sp>
        <p:nvSpPr>
          <p:cNvPr id="30723"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ABDCB955-93A7-46C9-9A3B-D86F1FF7713A}" type="slidenum">
              <a:rPr lang="nl-BE" smtClean="0">
                <a:solidFill>
                  <a:schemeClr val="tx1"/>
                </a:solidFill>
              </a:rPr>
              <a:pPr/>
              <a:t>29</a:t>
            </a:fld>
            <a:endParaRPr lang="nl-BE">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F2381F-51E8-DA09-301C-15465364AE51}"/>
              </a:ext>
            </a:extLst>
          </p:cNvPr>
          <p:cNvSpPr>
            <a:spLocks noGrp="1"/>
          </p:cNvSpPr>
          <p:nvPr>
            <p:ph type="title"/>
          </p:nvPr>
        </p:nvSpPr>
        <p:spPr/>
        <p:txBody>
          <a:bodyPr/>
          <a:lstStyle/>
          <a:p>
            <a:pPr algn="ctr"/>
            <a:r>
              <a:rPr lang="nl-BE" sz="4000" dirty="0"/>
              <a:t>Onderliggende fysica</a:t>
            </a:r>
            <a:br>
              <a:rPr lang="nl-BE" sz="4000" dirty="0"/>
            </a:br>
            <a:r>
              <a:rPr lang="nl-BE" sz="4000" dirty="0"/>
              <a:t>Wet van Dalton</a:t>
            </a:r>
          </a:p>
        </p:txBody>
      </p:sp>
      <p:sp>
        <p:nvSpPr>
          <p:cNvPr id="6" name="Tijdelijke aanduiding voor inhoud 5">
            <a:extLst>
              <a:ext uri="{FF2B5EF4-FFF2-40B4-BE49-F238E27FC236}">
                <a16:creationId xmlns:a16="http://schemas.microsoft.com/office/drawing/2014/main" id="{BE38A6DE-06D9-798C-BCC8-CCFBD0E07048}"/>
              </a:ext>
            </a:extLst>
          </p:cNvPr>
          <p:cNvSpPr>
            <a:spLocks noGrp="1"/>
          </p:cNvSpPr>
          <p:nvPr>
            <p:ph idx="1"/>
          </p:nvPr>
        </p:nvSpPr>
        <p:spPr/>
        <p:txBody>
          <a:bodyPr/>
          <a:lstStyle/>
          <a:p>
            <a:r>
              <a:rPr lang="nl-BE" dirty="0"/>
              <a:t>In een gasmengsel is de totale druk gelijk aan de som van alle partiële drukken van de afzonderlijke gassen</a:t>
            </a:r>
          </a:p>
        </p:txBody>
      </p:sp>
      <p:sp>
        <p:nvSpPr>
          <p:cNvPr id="4" name="Tijdelijke aanduiding voor dianummer 3">
            <a:extLst>
              <a:ext uri="{FF2B5EF4-FFF2-40B4-BE49-F238E27FC236}">
                <a16:creationId xmlns:a16="http://schemas.microsoft.com/office/drawing/2014/main" id="{F3C56DC3-E92F-B243-7E88-B1DB2DD73C72}"/>
              </a:ext>
            </a:extLst>
          </p:cNvPr>
          <p:cNvSpPr>
            <a:spLocks noGrp="1"/>
          </p:cNvSpPr>
          <p:nvPr>
            <p:ph type="sldNum" sz="quarter" idx="12"/>
          </p:nvPr>
        </p:nvSpPr>
        <p:spPr/>
        <p:txBody>
          <a:bodyPr/>
          <a:lstStyle/>
          <a:p>
            <a:pPr>
              <a:defRPr/>
            </a:pPr>
            <a:fld id="{A3E8BECB-438F-4F27-8F65-7E710F6E103F}" type="slidenum">
              <a:rPr lang="nl-BE" smtClean="0"/>
              <a:pPr>
                <a:defRPr/>
              </a:pPr>
              <a:t>3</a:t>
            </a:fld>
            <a:endParaRPr lang="nl-BE" dirty="0"/>
          </a:p>
        </p:txBody>
      </p:sp>
      <p:pic>
        <p:nvPicPr>
          <p:cNvPr id="5" name="Afbeelding 4" descr="slide.jpeg">
            <a:extLst>
              <a:ext uri="{FF2B5EF4-FFF2-40B4-BE49-F238E27FC236}">
                <a16:creationId xmlns:a16="http://schemas.microsoft.com/office/drawing/2014/main" id="{FE4C0BB4-D043-A50E-F8AA-7CF7AAA2C0DC}"/>
              </a:ext>
            </a:extLst>
          </p:cNvPr>
          <p:cNvPicPr>
            <a:picLocks noChangeAspect="1"/>
          </p:cNvPicPr>
          <p:nvPr/>
        </p:nvPicPr>
        <p:blipFill rotWithShape="1">
          <a:blip r:embed="rId2">
            <a:extLst>
              <a:ext uri="{28A0092B-C50C-407E-A947-70E740481C1C}">
                <a14:useLocalDpi xmlns:a14="http://schemas.microsoft.com/office/drawing/2010/main" val="0"/>
              </a:ext>
            </a:extLst>
          </a:blip>
          <a:srcRect l="2072" t="29385" b="6935"/>
          <a:stretch/>
        </p:blipFill>
        <p:spPr>
          <a:xfrm>
            <a:off x="2016803" y="3558988"/>
            <a:ext cx="5110394" cy="2644589"/>
          </a:xfrm>
          <a:prstGeom prst="rect">
            <a:avLst/>
          </a:prstGeom>
        </p:spPr>
      </p:pic>
    </p:spTree>
    <p:extLst>
      <p:ext uri="{BB962C8B-B14F-4D97-AF65-F5344CB8AC3E}">
        <p14:creationId xmlns:p14="http://schemas.microsoft.com/office/powerpoint/2010/main" val="1630576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AF2F32E0-4611-EE25-A3D9-7F357A098926}"/>
              </a:ext>
            </a:extLst>
          </p:cNvPr>
          <p:cNvSpPr>
            <a:spLocks noGrp="1"/>
          </p:cNvSpPr>
          <p:nvPr>
            <p:ph type="title"/>
          </p:nvPr>
        </p:nvSpPr>
        <p:spPr/>
        <p:txBody>
          <a:bodyPr/>
          <a:lstStyle/>
          <a:p>
            <a:pPr algn="ctr"/>
            <a:r>
              <a:rPr lang="nl-BE" sz="4000" dirty="0"/>
              <a:t>Onderliggende fysica</a:t>
            </a:r>
            <a:br>
              <a:rPr lang="nl-BE" sz="4000" dirty="0"/>
            </a:br>
            <a:r>
              <a:rPr lang="nl-BE" sz="4000" dirty="0"/>
              <a:t>Wet van Henry</a:t>
            </a:r>
          </a:p>
        </p:txBody>
      </p:sp>
      <p:sp>
        <p:nvSpPr>
          <p:cNvPr id="4" name="Tijdelijke aanduiding voor dianummer 3">
            <a:extLst>
              <a:ext uri="{FF2B5EF4-FFF2-40B4-BE49-F238E27FC236}">
                <a16:creationId xmlns:a16="http://schemas.microsoft.com/office/drawing/2014/main" id="{94066EDD-0B0B-2FC1-0D44-07D7AE1244A1}"/>
              </a:ext>
            </a:extLst>
          </p:cNvPr>
          <p:cNvSpPr>
            <a:spLocks noGrp="1"/>
          </p:cNvSpPr>
          <p:nvPr>
            <p:ph type="sldNum" sz="quarter" idx="12"/>
          </p:nvPr>
        </p:nvSpPr>
        <p:spPr/>
        <p:txBody>
          <a:bodyPr/>
          <a:lstStyle/>
          <a:p>
            <a:pPr>
              <a:defRPr/>
            </a:pPr>
            <a:fld id="{A3E8BECB-438F-4F27-8F65-7E710F6E103F}" type="slidenum">
              <a:rPr lang="nl-BE" smtClean="0"/>
              <a:pPr>
                <a:defRPr/>
              </a:pPr>
              <a:t>4</a:t>
            </a:fld>
            <a:endParaRPr lang="nl-BE"/>
          </a:p>
        </p:txBody>
      </p:sp>
      <p:sp>
        <p:nvSpPr>
          <p:cNvPr id="8" name="Tijdelijke aanduiding voor inhoud 7">
            <a:extLst>
              <a:ext uri="{FF2B5EF4-FFF2-40B4-BE49-F238E27FC236}">
                <a16:creationId xmlns:a16="http://schemas.microsoft.com/office/drawing/2014/main" id="{0B77DA9A-DA22-DD1E-EC4F-BFD7F324EA6B}"/>
              </a:ext>
            </a:extLst>
          </p:cNvPr>
          <p:cNvSpPr>
            <a:spLocks noGrp="1"/>
          </p:cNvSpPr>
          <p:nvPr>
            <p:ph idx="1"/>
          </p:nvPr>
        </p:nvSpPr>
        <p:spPr/>
        <p:txBody>
          <a:bodyPr/>
          <a:lstStyle/>
          <a:p>
            <a:r>
              <a:rPr lang="nl-BE" dirty="0"/>
              <a:t>De hoeveelheid opgelost gas in een vloeistof is evenredig met de druk van het gas in contact met de vloeistof (bij verzadiging)</a:t>
            </a:r>
          </a:p>
        </p:txBody>
      </p:sp>
      <p:pic>
        <p:nvPicPr>
          <p:cNvPr id="9" name="Picture 23" descr="Solution">
            <a:extLst>
              <a:ext uri="{FF2B5EF4-FFF2-40B4-BE49-F238E27FC236}">
                <a16:creationId xmlns:a16="http://schemas.microsoft.com/office/drawing/2014/main" id="{39229121-7930-AB0B-0C30-F4284EE0929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9944"/>
          <a:stretch/>
        </p:blipFill>
        <p:spPr bwMode="auto">
          <a:xfrm>
            <a:off x="1524000" y="3816466"/>
            <a:ext cx="6096000" cy="2882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12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6" descr="partiële druk"/>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058796" y="1006473"/>
            <a:ext cx="2946400" cy="4530725"/>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5" name="Tijdelijke aanduiding voor dianummer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82FBAC8E-57DB-40A1-8689-F9864F4DF459}" type="slidenum">
              <a:rPr lang="nl-BE" smtClean="0">
                <a:solidFill>
                  <a:schemeClr val="tx1"/>
                </a:solidFill>
              </a:rPr>
              <a:pPr/>
              <a:t>5</a:t>
            </a:fld>
            <a:endParaRPr lang="nl-BE">
              <a:solidFill>
                <a:schemeClr val="tx1"/>
              </a:solidFill>
            </a:endParaRPr>
          </a:p>
        </p:txBody>
      </p:sp>
      <p:pic>
        <p:nvPicPr>
          <p:cNvPr id="2" name="Afbeelding 1">
            <a:extLst>
              <a:ext uri="{FF2B5EF4-FFF2-40B4-BE49-F238E27FC236}">
                <a16:creationId xmlns:a16="http://schemas.microsoft.com/office/drawing/2014/main" id="{076C2C4A-3FB2-BE45-6C08-B382351910E7}"/>
              </a:ext>
            </a:extLst>
          </p:cNvPr>
          <p:cNvPicPr>
            <a:picLocks noChangeAspect="1"/>
          </p:cNvPicPr>
          <p:nvPr/>
        </p:nvPicPr>
        <p:blipFill>
          <a:blip r:embed="rId3"/>
          <a:stretch>
            <a:fillRect/>
          </a:stretch>
        </p:blipFill>
        <p:spPr>
          <a:xfrm>
            <a:off x="5138805" y="1006474"/>
            <a:ext cx="2828789" cy="45307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idx="1"/>
          </p:nvPr>
        </p:nvSpPr>
        <p:spPr>
          <a:xfrm>
            <a:off x="457200" y="671513"/>
            <a:ext cx="8229600" cy="4530725"/>
          </a:xfrm>
        </p:spPr>
        <p:txBody>
          <a:bodyPr/>
          <a:lstStyle/>
          <a:p>
            <a:pPr eaLnBrk="1" hangingPunct="1"/>
            <a:r>
              <a:rPr lang="nl-BE"/>
              <a:t>Treden op tijdens de daalfase en de bodemfase (stikstof en zuurstof)</a:t>
            </a:r>
          </a:p>
          <a:p>
            <a:pPr eaLnBrk="1" hangingPunct="1"/>
            <a:r>
              <a:rPr lang="nl-BE"/>
              <a:t>Stijgen doet de klachten verminderen</a:t>
            </a:r>
          </a:p>
          <a:p>
            <a:pPr eaLnBrk="1" hangingPunct="1">
              <a:buFont typeface="Wingdings" pitchFamily="2" charset="2"/>
              <a:buNone/>
            </a:pPr>
            <a:endParaRPr lang="nl-BE" baseline="-25000"/>
          </a:p>
        </p:txBody>
      </p:sp>
      <p:sp>
        <p:nvSpPr>
          <p:cNvPr id="11267"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E5FEA795-0B85-4EE9-B712-3851460EC1B5}" type="slidenum">
              <a:rPr lang="nl-BE" smtClean="0">
                <a:solidFill>
                  <a:schemeClr val="tx1"/>
                </a:solidFill>
              </a:rPr>
              <a:pPr/>
              <a:t>6</a:t>
            </a:fld>
            <a:endParaRPr lang="nl-BE">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491D42-0C63-C026-520E-8F357052A6B2}"/>
              </a:ext>
            </a:extLst>
          </p:cNvPr>
          <p:cNvSpPr>
            <a:spLocks noGrp="1"/>
          </p:cNvSpPr>
          <p:nvPr>
            <p:ph type="title"/>
          </p:nvPr>
        </p:nvSpPr>
        <p:spPr/>
        <p:txBody>
          <a:bodyPr/>
          <a:lstStyle/>
          <a:p>
            <a:pPr algn="ctr"/>
            <a:r>
              <a:rPr lang="nl-BE" u="sng" dirty="0"/>
              <a:t>Stikstof (N</a:t>
            </a:r>
            <a:r>
              <a:rPr lang="nl-BE" u="sng" baseline="-25000" dirty="0"/>
              <a:t>2</a:t>
            </a:r>
            <a:r>
              <a:rPr lang="nl-BE" u="sng" dirty="0"/>
              <a:t>)</a:t>
            </a:r>
          </a:p>
        </p:txBody>
      </p:sp>
      <p:sp>
        <p:nvSpPr>
          <p:cNvPr id="4" name="Tijdelijke aanduiding voor inhoud 3">
            <a:extLst>
              <a:ext uri="{FF2B5EF4-FFF2-40B4-BE49-F238E27FC236}">
                <a16:creationId xmlns:a16="http://schemas.microsoft.com/office/drawing/2014/main" id="{126069C9-F7D8-2ED7-80E8-0F3F6F8E365C}"/>
              </a:ext>
            </a:extLst>
          </p:cNvPr>
          <p:cNvSpPr>
            <a:spLocks noGrp="1"/>
          </p:cNvSpPr>
          <p:nvPr>
            <p:ph idx="1"/>
          </p:nvPr>
        </p:nvSpPr>
        <p:spPr>
          <a:xfrm>
            <a:off x="457199" y="1600200"/>
            <a:ext cx="4778189" cy="4525963"/>
          </a:xfrm>
        </p:spPr>
        <p:txBody>
          <a:bodyPr/>
          <a:lstStyle/>
          <a:p>
            <a:r>
              <a:rPr lang="nl-BE" dirty="0"/>
              <a:t>Dieptedronkenschap</a:t>
            </a:r>
          </a:p>
          <a:p>
            <a:r>
              <a:rPr lang="nl-BE" dirty="0"/>
              <a:t>Stikstofnarcose</a:t>
            </a:r>
          </a:p>
          <a:p>
            <a:r>
              <a:rPr lang="nl-BE" dirty="0" err="1"/>
              <a:t>Ivresse</a:t>
            </a:r>
            <a:r>
              <a:rPr lang="nl-BE" dirty="0"/>
              <a:t> des </a:t>
            </a:r>
            <a:r>
              <a:rPr lang="nl-BE" dirty="0" err="1"/>
              <a:t>profondeurs</a:t>
            </a:r>
            <a:endParaRPr lang="nl-BE" dirty="0"/>
          </a:p>
          <a:p>
            <a:r>
              <a:rPr lang="nl-BE" dirty="0" err="1"/>
              <a:t>Rapture</a:t>
            </a:r>
            <a:r>
              <a:rPr lang="nl-BE" dirty="0"/>
              <a:t> of </a:t>
            </a:r>
            <a:r>
              <a:rPr lang="nl-BE" dirty="0" err="1"/>
              <a:t>the</a:t>
            </a:r>
            <a:r>
              <a:rPr lang="nl-BE" dirty="0"/>
              <a:t> </a:t>
            </a:r>
            <a:r>
              <a:rPr lang="nl-BE" dirty="0" err="1"/>
              <a:t>deep</a:t>
            </a:r>
            <a:endParaRPr lang="nl-BE" dirty="0"/>
          </a:p>
        </p:txBody>
      </p:sp>
      <p:sp>
        <p:nvSpPr>
          <p:cNvPr id="13314" name="Tijdelijke aanduiding voor dianumm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C5799876-E435-40C0-8472-A00273774656}" type="slidenum">
              <a:rPr lang="nl-BE" smtClean="0">
                <a:solidFill>
                  <a:schemeClr val="tx1"/>
                </a:solidFill>
              </a:rPr>
              <a:pPr/>
              <a:t>7</a:t>
            </a:fld>
            <a:endParaRPr lang="nl-BE">
              <a:solidFill>
                <a:schemeClr val="tx1"/>
              </a:solidFill>
            </a:endParaRPr>
          </a:p>
        </p:txBody>
      </p:sp>
      <p:pic>
        <p:nvPicPr>
          <p:cNvPr id="13315" name="Picture 2" descr="N2 intoxicatie"/>
          <p:cNvPicPr>
            <a:picLocks noChangeAspect="1" noChangeArrowheads="1"/>
          </p:cNvPicPr>
          <p:nvPr/>
        </p:nvPicPr>
        <p:blipFill>
          <a:blip r:embed="rId2">
            <a:extLst>
              <a:ext uri="{28A0092B-C50C-407E-A947-70E740481C1C}">
                <a14:useLocalDpi xmlns:a14="http://schemas.microsoft.com/office/drawing/2010/main" val="0"/>
              </a:ext>
            </a:extLst>
          </a:blip>
          <a:srcRect t="3697"/>
          <a:stretch>
            <a:fillRect/>
          </a:stretch>
        </p:blipFill>
        <p:spPr bwMode="auto">
          <a:xfrm>
            <a:off x="5432088" y="2216378"/>
            <a:ext cx="3483312" cy="424061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xfrm>
            <a:off x="468313" y="320675"/>
            <a:ext cx="8293100" cy="679450"/>
          </a:xfrm>
        </p:spPr>
        <p:txBody>
          <a:bodyPr>
            <a:normAutofit fontScale="90000"/>
          </a:bodyPr>
          <a:lstStyle/>
          <a:p>
            <a:pPr algn="ctr" eaLnBrk="1" fontAlgn="auto" hangingPunct="1">
              <a:spcAft>
                <a:spcPts val="0"/>
              </a:spcAft>
              <a:defRPr/>
            </a:pPr>
            <a:r>
              <a:rPr lang="nl-BE" u="sng" dirty="0"/>
              <a:t>Casus</a:t>
            </a:r>
          </a:p>
        </p:txBody>
      </p:sp>
      <p:sp>
        <p:nvSpPr>
          <p:cNvPr id="12291" name="Rectangle 3"/>
          <p:cNvSpPr>
            <a:spLocks noGrp="1" noChangeArrowheads="1"/>
          </p:cNvSpPr>
          <p:nvPr>
            <p:ph idx="1"/>
          </p:nvPr>
        </p:nvSpPr>
        <p:spPr>
          <a:xfrm>
            <a:off x="530225" y="1282700"/>
            <a:ext cx="8229600" cy="5176838"/>
          </a:xfrm>
        </p:spPr>
        <p:txBody>
          <a:bodyPr/>
          <a:lstStyle/>
          <a:p>
            <a:r>
              <a:rPr lang="nl-NL" sz="2200" dirty="0"/>
              <a:t>Sofie heeft een tijdje niet gedoken, maar is er terug helemaal klaar voor. Ze schrijft zich in voor de clubduik in een steengroeve.</a:t>
            </a:r>
          </a:p>
          <a:p>
            <a:r>
              <a:rPr lang="nl-NL" sz="2200" dirty="0"/>
              <a:t>Op een diepte van 38 meter stelt haar buddy vast dat Sofie niet goed meer volgt, dat ze bij kleine hoopjes stenen blijft hangen en nietszeggende zaken enthousiast aanwijst, terwijl er werkelijk niets bijzonders te zien is.</a:t>
            </a:r>
          </a:p>
          <a:p>
            <a:r>
              <a:rPr lang="nl-NL" sz="2200" dirty="0"/>
              <a:t>Haar buddy reageert meteen en besluit rustig 5 meter te stijgen met Sofie, die terug vlotter reageert. De duik wordt probleemloos verdergezet.</a:t>
            </a:r>
          </a:p>
          <a:p>
            <a:r>
              <a:rPr lang="nl-NL" sz="2200" dirty="0"/>
              <a:t>Aan de oppervlakte kan Sofie niet meer vertellen wat er op diepte gebeurde.</a:t>
            </a:r>
          </a:p>
          <a:p>
            <a:pPr eaLnBrk="1" hangingPunct="1">
              <a:lnSpc>
                <a:spcPct val="80000"/>
              </a:lnSpc>
              <a:spcBef>
                <a:spcPct val="50000"/>
              </a:spcBef>
            </a:pPr>
            <a:endParaRPr lang="nl-BE" dirty="0"/>
          </a:p>
        </p:txBody>
      </p:sp>
      <p:sp>
        <p:nvSpPr>
          <p:cNvPr id="12292"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F7C64F8F-F340-44F1-8FC0-C64C615BE428}" type="slidenum">
              <a:rPr lang="nl-BE" smtClean="0">
                <a:solidFill>
                  <a:schemeClr val="tx1"/>
                </a:solidFill>
              </a:rPr>
              <a:pPr/>
              <a:t>8</a:t>
            </a:fld>
            <a:endParaRPr lang="nl-BE">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530225" y="1040650"/>
            <a:ext cx="8229600" cy="5176838"/>
          </a:xfrm>
        </p:spPr>
        <p:txBody>
          <a:bodyPr/>
          <a:lstStyle/>
          <a:p>
            <a:pPr eaLnBrk="1" hangingPunct="1">
              <a:lnSpc>
                <a:spcPct val="80000"/>
              </a:lnSpc>
              <a:spcBef>
                <a:spcPct val="50000"/>
              </a:spcBef>
            </a:pPr>
            <a:r>
              <a:rPr lang="nl-BE" dirty="0"/>
              <a:t>Inert gas: wordt niet verbruikt of gevormd</a:t>
            </a:r>
          </a:p>
          <a:p>
            <a:pPr eaLnBrk="1" hangingPunct="1">
              <a:lnSpc>
                <a:spcPct val="80000"/>
              </a:lnSpc>
              <a:spcBef>
                <a:spcPct val="50000"/>
              </a:spcBef>
            </a:pPr>
            <a:r>
              <a:rPr lang="nl-BE" dirty="0"/>
              <a:t>Partiële druk stijgt bij toenemende diepte</a:t>
            </a:r>
          </a:p>
          <a:p>
            <a:pPr eaLnBrk="1" hangingPunct="1">
              <a:lnSpc>
                <a:spcPct val="80000"/>
              </a:lnSpc>
              <a:spcBef>
                <a:spcPct val="50000"/>
              </a:spcBef>
            </a:pPr>
            <a:r>
              <a:rPr lang="nl-BE" dirty="0"/>
              <a:t>Invloed op het centraal zenuwstelsel (hersenen): vergelijkbaar met effect van alcohol</a:t>
            </a:r>
            <a:endParaRPr lang="nl-BE" dirty="0">
              <a:solidFill>
                <a:srgbClr val="FF0000"/>
              </a:solidFill>
            </a:endParaRPr>
          </a:p>
          <a:p>
            <a:pPr eaLnBrk="1" hangingPunct="1">
              <a:lnSpc>
                <a:spcPct val="80000"/>
              </a:lnSpc>
              <a:spcBef>
                <a:spcPct val="50000"/>
              </a:spcBef>
            </a:pPr>
            <a:r>
              <a:rPr lang="nl-BE" dirty="0"/>
              <a:t>Mogelijk vanaf 30 m, zeker vanaf 40 m</a:t>
            </a:r>
          </a:p>
          <a:p>
            <a:pPr eaLnBrk="1" hangingPunct="1">
              <a:lnSpc>
                <a:spcPct val="80000"/>
              </a:lnSpc>
              <a:spcBef>
                <a:spcPct val="50000"/>
              </a:spcBef>
            </a:pPr>
            <a:r>
              <a:rPr lang="nl-BE" dirty="0"/>
              <a:t>Grens perslucht: 70 m</a:t>
            </a:r>
          </a:p>
          <a:p>
            <a:pPr eaLnBrk="1" hangingPunct="1">
              <a:lnSpc>
                <a:spcPct val="80000"/>
              </a:lnSpc>
              <a:spcBef>
                <a:spcPct val="50000"/>
              </a:spcBef>
            </a:pPr>
            <a:r>
              <a:rPr lang="nl-BE" dirty="0"/>
              <a:t>Individuele gevoeligheid – zelfs niet steeds op eenzelfde diepte bij dezelfde persoon</a:t>
            </a:r>
          </a:p>
        </p:txBody>
      </p:sp>
      <p:sp>
        <p:nvSpPr>
          <p:cNvPr id="12292" name="Tijdelijke aanduiding voor dianumm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rgbClr val="000099"/>
                </a:solidFill>
                <a:latin typeface="Arial" charset="0"/>
              </a:defRPr>
            </a:lvl1pPr>
            <a:lvl2pPr marL="742950" indent="-285750">
              <a:defRPr>
                <a:solidFill>
                  <a:srgbClr val="000099"/>
                </a:solidFill>
                <a:latin typeface="Arial" charset="0"/>
              </a:defRPr>
            </a:lvl2pPr>
            <a:lvl3pPr marL="1143000" indent="-228600">
              <a:defRPr>
                <a:solidFill>
                  <a:srgbClr val="000099"/>
                </a:solidFill>
                <a:latin typeface="Arial" charset="0"/>
              </a:defRPr>
            </a:lvl3pPr>
            <a:lvl4pPr marL="1600200" indent="-228600">
              <a:defRPr>
                <a:solidFill>
                  <a:srgbClr val="000099"/>
                </a:solidFill>
                <a:latin typeface="Arial" charset="0"/>
              </a:defRPr>
            </a:lvl4pPr>
            <a:lvl5pPr marL="2057400" indent="-228600">
              <a:defRPr>
                <a:solidFill>
                  <a:srgbClr val="000099"/>
                </a:solidFill>
                <a:latin typeface="Arial" charset="0"/>
              </a:defRPr>
            </a:lvl5pPr>
            <a:lvl6pPr marL="2514600" indent="-228600" eaLnBrk="0" fontAlgn="base" hangingPunct="0">
              <a:spcBef>
                <a:spcPct val="0"/>
              </a:spcBef>
              <a:spcAft>
                <a:spcPct val="0"/>
              </a:spcAft>
              <a:defRPr>
                <a:solidFill>
                  <a:srgbClr val="000099"/>
                </a:solidFill>
                <a:latin typeface="Arial" charset="0"/>
              </a:defRPr>
            </a:lvl6pPr>
            <a:lvl7pPr marL="2971800" indent="-228600" eaLnBrk="0" fontAlgn="base" hangingPunct="0">
              <a:spcBef>
                <a:spcPct val="0"/>
              </a:spcBef>
              <a:spcAft>
                <a:spcPct val="0"/>
              </a:spcAft>
              <a:defRPr>
                <a:solidFill>
                  <a:srgbClr val="000099"/>
                </a:solidFill>
                <a:latin typeface="Arial" charset="0"/>
              </a:defRPr>
            </a:lvl7pPr>
            <a:lvl8pPr marL="3429000" indent="-228600" eaLnBrk="0" fontAlgn="base" hangingPunct="0">
              <a:spcBef>
                <a:spcPct val="0"/>
              </a:spcBef>
              <a:spcAft>
                <a:spcPct val="0"/>
              </a:spcAft>
              <a:defRPr>
                <a:solidFill>
                  <a:srgbClr val="000099"/>
                </a:solidFill>
                <a:latin typeface="Arial" charset="0"/>
              </a:defRPr>
            </a:lvl8pPr>
            <a:lvl9pPr marL="3886200" indent="-228600" eaLnBrk="0" fontAlgn="base" hangingPunct="0">
              <a:spcBef>
                <a:spcPct val="0"/>
              </a:spcBef>
              <a:spcAft>
                <a:spcPct val="0"/>
              </a:spcAft>
              <a:defRPr>
                <a:solidFill>
                  <a:srgbClr val="000099"/>
                </a:solidFill>
                <a:latin typeface="Arial" charset="0"/>
              </a:defRPr>
            </a:lvl9pPr>
          </a:lstStyle>
          <a:p>
            <a:fld id="{F7C64F8F-F340-44F1-8FC0-C64C615BE428}" type="slidenum">
              <a:rPr lang="nl-BE" smtClean="0">
                <a:solidFill>
                  <a:schemeClr val="tx1"/>
                </a:solidFill>
              </a:rPr>
              <a:pPr/>
              <a:t>9</a:t>
            </a:fld>
            <a:endParaRPr lang="nl-BE">
              <a:solidFill>
                <a:schemeClr val="tx1"/>
              </a:solidFill>
            </a:endParaRPr>
          </a:p>
        </p:txBody>
      </p:sp>
    </p:spTree>
    <p:extLst>
      <p:ext uri="{BB962C8B-B14F-4D97-AF65-F5344CB8AC3E}">
        <p14:creationId xmlns:p14="http://schemas.microsoft.com/office/powerpoint/2010/main" val="1908610111"/>
      </p:ext>
    </p:extLst>
  </p:cSld>
  <p:clrMapOvr>
    <a:masterClrMapping/>
  </p:clrMapOvr>
</p:sld>
</file>

<file path=ppt/theme/theme1.xml><?xml version="1.0" encoding="utf-8"?>
<a:theme xmlns:a="http://schemas.openxmlformats.org/drawingml/2006/main" name="Technisch">
  <a:themeElements>
    <a:clrScheme name="Technisch">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sch">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sch">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0</TotalTime>
  <Words>1045</Words>
  <Application>Microsoft Office PowerPoint</Application>
  <PresentationFormat>Diavoorstelling (4:3)</PresentationFormat>
  <Paragraphs>197</Paragraphs>
  <Slides>29</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29</vt:i4>
      </vt:variant>
    </vt:vector>
  </HeadingPairs>
  <TitlesOfParts>
    <vt:vector size="34" baseType="lpstr">
      <vt:lpstr>Arial</vt:lpstr>
      <vt:lpstr>Franklin Gothic Book</vt:lpstr>
      <vt:lpstr>Wingdings</vt:lpstr>
      <vt:lpstr>Wingdings 2</vt:lpstr>
      <vt:lpstr>Technisch</vt:lpstr>
      <vt:lpstr>Duikgeneeskunde problemen met Gassen </vt:lpstr>
      <vt:lpstr>Inhoud</vt:lpstr>
      <vt:lpstr>Onderliggende fysica Wet van Dalton</vt:lpstr>
      <vt:lpstr>Onderliggende fysica Wet van Henry</vt:lpstr>
      <vt:lpstr>PowerPoint-presentatie</vt:lpstr>
      <vt:lpstr>PowerPoint-presentatie</vt:lpstr>
      <vt:lpstr>Stikstof (N2)</vt:lpstr>
      <vt:lpstr>Casus</vt:lpstr>
      <vt:lpstr>PowerPoint-presentatie</vt:lpstr>
      <vt:lpstr>Symptomen</vt:lpstr>
      <vt:lpstr>Behandeling</vt:lpstr>
      <vt:lpstr>ZUURSTOF (O2)</vt:lpstr>
      <vt:lpstr>Hyperoxie</vt:lpstr>
      <vt:lpstr>Casus</vt:lpstr>
      <vt:lpstr>Acute zuurstoftoxiciteit</vt:lpstr>
      <vt:lpstr>Symptomen: SNAPDOOS</vt:lpstr>
      <vt:lpstr>PowerPoint-presentatie</vt:lpstr>
      <vt:lpstr>Behandeling</vt:lpstr>
      <vt:lpstr>Chronische zuurstoftoxiciteit</vt:lpstr>
      <vt:lpstr>Hypoxie</vt:lpstr>
      <vt:lpstr>Hypoxie</vt:lpstr>
      <vt:lpstr>CO2</vt:lpstr>
      <vt:lpstr>Hijgtoestand (buiten adem zijn)</vt:lpstr>
      <vt:lpstr>Andere symptomen</vt:lpstr>
      <vt:lpstr>PowerPoint-presentatie</vt:lpstr>
      <vt:lpstr>CO2: uitwendige oorzaak</vt:lpstr>
      <vt:lpstr>CO2-retentie</vt:lpstr>
      <vt:lpstr>Hyperventilatie</vt:lpstr>
      <vt:lpstr>PowerPoint-presentatie</vt:lpstr>
    </vt:vector>
  </TitlesOfParts>
  <Company>Entrance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Duikgeneeskunde</dc:title>
  <dc:creator>Herwig Van Cotthem</dc:creator>
  <cp:lastModifiedBy>Filip Gallant</cp:lastModifiedBy>
  <cp:revision>52</cp:revision>
  <dcterms:created xsi:type="dcterms:W3CDTF">2003-05-23T09:42:19Z</dcterms:created>
  <dcterms:modified xsi:type="dcterms:W3CDTF">2022-09-27T13:23:39Z</dcterms:modified>
</cp:coreProperties>
</file>